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8" r:id="rId1"/>
  </p:sldMasterIdLst>
  <p:notesMasterIdLst>
    <p:notesMasterId r:id="rId28"/>
  </p:notesMasterIdLst>
  <p:handoutMasterIdLst>
    <p:handoutMasterId r:id="rId29"/>
  </p:handoutMasterIdLst>
  <p:sldIdLst>
    <p:sldId id="2733" r:id="rId2"/>
    <p:sldId id="2734" r:id="rId3"/>
    <p:sldId id="2735" r:id="rId4"/>
    <p:sldId id="2736" r:id="rId5"/>
    <p:sldId id="477" r:id="rId6"/>
    <p:sldId id="481" r:id="rId7"/>
    <p:sldId id="2738" r:id="rId8"/>
    <p:sldId id="2740" r:id="rId9"/>
    <p:sldId id="500" r:id="rId10"/>
    <p:sldId id="2737" r:id="rId11"/>
    <p:sldId id="483" r:id="rId12"/>
    <p:sldId id="476" r:id="rId13"/>
    <p:sldId id="484" r:id="rId14"/>
    <p:sldId id="485" r:id="rId15"/>
    <p:sldId id="2743" r:id="rId16"/>
    <p:sldId id="2744" r:id="rId17"/>
    <p:sldId id="2742" r:id="rId18"/>
    <p:sldId id="2745" r:id="rId19"/>
    <p:sldId id="2741" r:id="rId20"/>
    <p:sldId id="487" r:id="rId21"/>
    <p:sldId id="2747" r:id="rId22"/>
    <p:sldId id="2748" r:id="rId23"/>
    <p:sldId id="490" r:id="rId24"/>
    <p:sldId id="492" r:id="rId25"/>
    <p:sldId id="493" r:id="rId26"/>
    <p:sldId id="491" r:id="rId27"/>
  </p:sldIdLst>
  <p:sldSz cx="9144000" cy="5143500" type="screen16x9"/>
  <p:notesSz cx="68580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CC99FF"/>
    <a:srgbClr val="F9E19F"/>
    <a:srgbClr val="FFCC99"/>
    <a:srgbClr val="FFFFCC"/>
    <a:srgbClr val="CCCCFF"/>
    <a:srgbClr val="CC6600"/>
    <a:srgbClr val="DBBCA5"/>
    <a:srgbClr val="832F85"/>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D48044-3986-4951-8CEC-AA3F6DCBD8B6}" v="1571" dt="2023-03-27T13:21:18.51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30" autoAdjust="0"/>
    <p:restoredTop sz="91231" autoAdjust="0"/>
  </p:normalViewPr>
  <p:slideViewPr>
    <p:cSldViewPr>
      <p:cViewPr varScale="1">
        <p:scale>
          <a:sx n="149" d="100"/>
          <a:sy n="149" d="100"/>
        </p:scale>
        <p:origin x="126" y="180"/>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n, Pierre Nicolas" userId="67919323-2a9e-407a-ba8f-538e7cd8aff0" providerId="ADAL" clId="{57D48044-3986-4951-8CEC-AA3F6DCBD8B6}"/>
    <pc:docChg chg="undo redo custSel addSld delSld modSld sldOrd modMainMaster">
      <pc:chgData name="Caron, Pierre Nicolas" userId="67919323-2a9e-407a-ba8f-538e7cd8aff0" providerId="ADAL" clId="{57D48044-3986-4951-8CEC-AA3F6DCBD8B6}" dt="2023-03-27T13:22:36.443" v="12622" actId="1035"/>
      <pc:docMkLst>
        <pc:docMk/>
      </pc:docMkLst>
      <pc:sldChg chg="addSp delSp modSp del mod modClrScheme chgLayout">
        <pc:chgData name="Caron, Pierre Nicolas" userId="67919323-2a9e-407a-ba8f-538e7cd8aff0" providerId="ADAL" clId="{57D48044-3986-4951-8CEC-AA3F6DCBD8B6}" dt="2023-03-10T06:53:50.633" v="195" actId="47"/>
        <pc:sldMkLst>
          <pc:docMk/>
          <pc:sldMk cId="547479762" sldId="257"/>
        </pc:sldMkLst>
        <pc:spChg chg="add del mod ord">
          <ac:chgData name="Caron, Pierre Nicolas" userId="67919323-2a9e-407a-ba8f-538e7cd8aff0" providerId="ADAL" clId="{57D48044-3986-4951-8CEC-AA3F6DCBD8B6}" dt="2023-03-10T06:50:15.887" v="194" actId="931"/>
          <ac:spMkLst>
            <pc:docMk/>
            <pc:sldMk cId="547479762" sldId="257"/>
            <ac:spMk id="2" creationId="{0B4FF990-B86D-9479-3D23-C172FDEF927E}"/>
          </ac:spMkLst>
        </pc:spChg>
        <pc:spChg chg="add mod ord">
          <ac:chgData name="Caron, Pierre Nicolas" userId="67919323-2a9e-407a-ba8f-538e7cd8aff0" providerId="ADAL" clId="{57D48044-3986-4951-8CEC-AA3F6DCBD8B6}" dt="2023-03-10T06:49:41.017" v="193" actId="700"/>
          <ac:spMkLst>
            <pc:docMk/>
            <pc:sldMk cId="547479762" sldId="257"/>
            <ac:spMk id="3" creationId="{AE93B7D5-B763-2423-B822-DA79AD1DE079}"/>
          </ac:spMkLst>
        </pc:spChg>
        <pc:spChg chg="del mod">
          <ac:chgData name="Caron, Pierre Nicolas" userId="67919323-2a9e-407a-ba8f-538e7cd8aff0" providerId="ADAL" clId="{57D48044-3986-4951-8CEC-AA3F6DCBD8B6}" dt="2023-03-09T15:10:26.458" v="92" actId="478"/>
          <ac:spMkLst>
            <pc:docMk/>
            <pc:sldMk cId="547479762" sldId="257"/>
            <ac:spMk id="3" creationId="{F2ED4968-F1CC-1BCA-F56E-A2C3E3B5100F}"/>
          </ac:spMkLst>
        </pc:spChg>
        <pc:spChg chg="add mod ord">
          <ac:chgData name="Caron, Pierre Nicolas" userId="67919323-2a9e-407a-ba8f-538e7cd8aff0" providerId="ADAL" clId="{57D48044-3986-4951-8CEC-AA3F6DCBD8B6}" dt="2023-03-10T06:49:41.017" v="193" actId="700"/>
          <ac:spMkLst>
            <pc:docMk/>
            <pc:sldMk cId="547479762" sldId="257"/>
            <ac:spMk id="4" creationId="{8A5A0EB2-699B-799D-A66F-0D1BD0F6B71A}"/>
          </ac:spMkLst>
        </pc:spChg>
        <pc:spChg chg="add del mod">
          <ac:chgData name="Caron, Pierre Nicolas" userId="67919323-2a9e-407a-ba8f-538e7cd8aff0" providerId="ADAL" clId="{57D48044-3986-4951-8CEC-AA3F6DCBD8B6}" dt="2023-03-09T15:04:57.467" v="3" actId="478"/>
          <ac:spMkLst>
            <pc:docMk/>
            <pc:sldMk cId="547479762" sldId="257"/>
            <ac:spMk id="4" creationId="{975E1BD4-FC80-0F42-9977-41B823B40DF0}"/>
          </ac:spMkLst>
        </pc:spChg>
        <pc:spChg chg="add del mod ord">
          <ac:chgData name="Caron, Pierre Nicolas" userId="67919323-2a9e-407a-ba8f-538e7cd8aff0" providerId="ADAL" clId="{57D48044-3986-4951-8CEC-AA3F6DCBD8B6}" dt="2023-03-09T15:11:30.631" v="95" actId="700"/>
          <ac:spMkLst>
            <pc:docMk/>
            <pc:sldMk cId="547479762" sldId="257"/>
            <ac:spMk id="6" creationId="{C473DEBF-AF85-8815-E941-3EE363972AD4}"/>
          </ac:spMkLst>
        </pc:spChg>
        <pc:spChg chg="add del mod ord">
          <ac:chgData name="Caron, Pierre Nicolas" userId="67919323-2a9e-407a-ba8f-538e7cd8aff0" providerId="ADAL" clId="{57D48044-3986-4951-8CEC-AA3F6DCBD8B6}" dt="2023-03-10T06:49:41.017" v="193" actId="700"/>
          <ac:spMkLst>
            <pc:docMk/>
            <pc:sldMk cId="547479762" sldId="257"/>
            <ac:spMk id="7" creationId="{3EE405EE-47E0-034E-89E6-0FB72788CF92}"/>
          </ac:spMkLst>
        </pc:spChg>
        <pc:spChg chg="del">
          <ac:chgData name="Caron, Pierre Nicolas" userId="67919323-2a9e-407a-ba8f-538e7cd8aff0" providerId="ADAL" clId="{57D48044-3986-4951-8CEC-AA3F6DCBD8B6}" dt="2023-03-09T15:17:46.801" v="128" actId="478"/>
          <ac:spMkLst>
            <pc:docMk/>
            <pc:sldMk cId="547479762" sldId="257"/>
            <ac:spMk id="8" creationId="{C73D0AF2-EDD7-5142-B4DC-77406FCDABB3}"/>
          </ac:spMkLst>
        </pc:spChg>
        <pc:spChg chg="mod ord">
          <ac:chgData name="Caron, Pierre Nicolas" userId="67919323-2a9e-407a-ba8f-538e7cd8aff0" providerId="ADAL" clId="{57D48044-3986-4951-8CEC-AA3F6DCBD8B6}" dt="2023-03-10T06:49:41.017" v="193" actId="700"/>
          <ac:spMkLst>
            <pc:docMk/>
            <pc:sldMk cId="547479762" sldId="257"/>
            <ac:spMk id="10" creationId="{0C17C3E7-B56E-30B2-BE13-53EECAFC634A}"/>
          </ac:spMkLst>
        </pc:spChg>
        <pc:spChg chg="mod ord">
          <ac:chgData name="Caron, Pierre Nicolas" userId="67919323-2a9e-407a-ba8f-538e7cd8aff0" providerId="ADAL" clId="{57D48044-3986-4951-8CEC-AA3F6DCBD8B6}" dt="2023-03-10T06:49:41.017" v="193" actId="700"/>
          <ac:spMkLst>
            <pc:docMk/>
            <pc:sldMk cId="547479762" sldId="257"/>
            <ac:spMk id="11" creationId="{3A6FFE97-4E2C-B938-41FD-C8FCF543F33E}"/>
          </ac:spMkLst>
        </pc:spChg>
        <pc:spChg chg="del mod">
          <ac:chgData name="Caron, Pierre Nicolas" userId="67919323-2a9e-407a-ba8f-538e7cd8aff0" providerId="ADAL" clId="{57D48044-3986-4951-8CEC-AA3F6DCBD8B6}" dt="2023-03-09T15:11:30.631" v="95" actId="700"/>
          <ac:spMkLst>
            <pc:docMk/>
            <pc:sldMk cId="547479762" sldId="257"/>
            <ac:spMk id="12" creationId="{BE48E88D-392D-DF4D-D6EC-E58985DEDD32}"/>
          </ac:spMkLst>
        </pc:spChg>
        <pc:spChg chg="del mod ord">
          <ac:chgData name="Caron, Pierre Nicolas" userId="67919323-2a9e-407a-ba8f-538e7cd8aff0" providerId="ADAL" clId="{57D48044-3986-4951-8CEC-AA3F6DCBD8B6}" dt="2023-03-09T15:11:30.631" v="95" actId="700"/>
          <ac:spMkLst>
            <pc:docMk/>
            <pc:sldMk cId="547479762" sldId="257"/>
            <ac:spMk id="13" creationId="{3FEE382D-0D1D-C8DD-CB3E-9ECF90261191}"/>
          </ac:spMkLst>
        </pc:spChg>
        <pc:picChg chg="add mod">
          <ac:chgData name="Caron, Pierre Nicolas" userId="67919323-2a9e-407a-ba8f-538e7cd8aff0" providerId="ADAL" clId="{57D48044-3986-4951-8CEC-AA3F6DCBD8B6}" dt="2023-03-10T06:50:15.887" v="194" actId="931"/>
          <ac:picMkLst>
            <pc:docMk/>
            <pc:sldMk cId="547479762" sldId="257"/>
            <ac:picMk id="6" creationId="{7E7C3323-645C-A699-08B5-A389D8A5868D}"/>
          </ac:picMkLst>
        </pc:picChg>
        <pc:picChg chg="add del mod ord">
          <ac:chgData name="Caron, Pierre Nicolas" userId="67919323-2a9e-407a-ba8f-538e7cd8aff0" providerId="ADAL" clId="{57D48044-3986-4951-8CEC-AA3F6DCBD8B6}" dt="2023-03-09T15:09:43.993" v="90" actId="478"/>
          <ac:picMkLst>
            <pc:docMk/>
            <pc:sldMk cId="547479762" sldId="257"/>
            <ac:picMk id="9" creationId="{BAB7985F-8C32-69E3-9D36-0F180C285F9C}"/>
          </ac:picMkLst>
        </pc:picChg>
      </pc:sldChg>
      <pc:sldChg chg="modSp del mod chgLayout">
        <pc:chgData name="Caron, Pierre Nicolas" userId="67919323-2a9e-407a-ba8f-538e7cd8aff0" providerId="ADAL" clId="{57D48044-3986-4951-8CEC-AA3F6DCBD8B6}" dt="2023-03-10T06:54:05.954" v="198" actId="47"/>
        <pc:sldMkLst>
          <pc:docMk/>
          <pc:sldMk cId="2679371595" sldId="277"/>
        </pc:sldMkLst>
        <pc:spChg chg="mod ord">
          <ac:chgData name="Caron, Pierre Nicolas" userId="67919323-2a9e-407a-ba8f-538e7cd8aff0" providerId="ADAL" clId="{57D48044-3986-4951-8CEC-AA3F6DCBD8B6}" dt="2023-03-09T15:13:08.765" v="102" actId="700"/>
          <ac:spMkLst>
            <pc:docMk/>
            <pc:sldMk cId="2679371595" sldId="277"/>
            <ac:spMk id="2" creationId="{B40E2DA9-C2BE-802E-8496-D54B55B1FF51}"/>
          </ac:spMkLst>
        </pc:spChg>
        <pc:spChg chg="mod ord">
          <ac:chgData name="Caron, Pierre Nicolas" userId="67919323-2a9e-407a-ba8f-538e7cd8aff0" providerId="ADAL" clId="{57D48044-3986-4951-8CEC-AA3F6DCBD8B6}" dt="2023-03-09T15:13:08.765" v="102" actId="700"/>
          <ac:spMkLst>
            <pc:docMk/>
            <pc:sldMk cId="2679371595" sldId="277"/>
            <ac:spMk id="3" creationId="{18B64D07-1F2E-2683-64F2-AAB4F74E84E8}"/>
          </ac:spMkLst>
        </pc:spChg>
      </pc:sldChg>
      <pc:sldChg chg="del">
        <pc:chgData name="Caron, Pierre Nicolas" userId="67919323-2a9e-407a-ba8f-538e7cd8aff0" providerId="ADAL" clId="{57D48044-3986-4951-8CEC-AA3F6DCBD8B6}" dt="2023-03-09T15:05:38.812" v="7" actId="47"/>
        <pc:sldMkLst>
          <pc:docMk/>
          <pc:sldMk cId="2794484761" sldId="414"/>
        </pc:sldMkLst>
      </pc:sldChg>
      <pc:sldChg chg="addSp delSp modSp mod ord modClrScheme modShow chgLayout">
        <pc:chgData name="Caron, Pierre Nicolas" userId="67919323-2a9e-407a-ba8f-538e7cd8aff0" providerId="ADAL" clId="{57D48044-3986-4951-8CEC-AA3F6DCBD8B6}" dt="2023-03-14T17:21:57.203" v="12102" actId="729"/>
        <pc:sldMkLst>
          <pc:docMk/>
          <pc:sldMk cId="3572976378" sldId="476"/>
        </pc:sldMkLst>
        <pc:spChg chg="mod ord">
          <ac:chgData name="Caron, Pierre Nicolas" userId="67919323-2a9e-407a-ba8f-538e7cd8aff0" providerId="ADAL" clId="{57D48044-3986-4951-8CEC-AA3F6DCBD8B6}" dt="2023-03-14T14:49:35.359" v="11957"/>
          <ac:spMkLst>
            <pc:docMk/>
            <pc:sldMk cId="3572976378" sldId="476"/>
            <ac:spMk id="2" creationId="{00000000-0000-0000-0000-000000000000}"/>
          </ac:spMkLst>
        </pc:spChg>
        <pc:spChg chg="add del mod">
          <ac:chgData name="Caron, Pierre Nicolas" userId="67919323-2a9e-407a-ba8f-538e7cd8aff0" providerId="ADAL" clId="{57D48044-3986-4951-8CEC-AA3F6DCBD8B6}" dt="2023-03-10T10:25:09.020" v="1238" actId="478"/>
          <ac:spMkLst>
            <pc:docMk/>
            <pc:sldMk cId="3572976378" sldId="476"/>
            <ac:spMk id="4" creationId="{507F0E4A-B22B-D4EB-6676-A4754937FCF7}"/>
          </ac:spMkLst>
        </pc:spChg>
        <pc:spChg chg="add mod ord">
          <ac:chgData name="Caron, Pierre Nicolas" userId="67919323-2a9e-407a-ba8f-538e7cd8aff0" providerId="ADAL" clId="{57D48044-3986-4951-8CEC-AA3F6DCBD8B6}" dt="2023-03-13T17:50:54.975" v="11907" actId="6549"/>
          <ac:spMkLst>
            <pc:docMk/>
            <pc:sldMk cId="3572976378" sldId="476"/>
            <ac:spMk id="5" creationId="{31A1BBBE-060D-26C0-C584-231B9AAB06B2}"/>
          </ac:spMkLst>
        </pc:spChg>
        <pc:picChg chg="mod">
          <ac:chgData name="Caron, Pierre Nicolas" userId="67919323-2a9e-407a-ba8f-538e7cd8aff0" providerId="ADAL" clId="{57D48044-3986-4951-8CEC-AA3F6DCBD8B6}" dt="2023-03-10T10:24:17.512" v="1234" actId="1076"/>
          <ac:picMkLst>
            <pc:docMk/>
            <pc:sldMk cId="3572976378" sldId="476"/>
            <ac:picMk id="1026" creationId="{00000000-0000-0000-0000-000000000000}"/>
          </ac:picMkLst>
        </pc:picChg>
        <pc:cxnChg chg="add del mod">
          <ac:chgData name="Caron, Pierre Nicolas" userId="67919323-2a9e-407a-ba8f-538e7cd8aff0" providerId="ADAL" clId="{57D48044-3986-4951-8CEC-AA3F6DCBD8B6}" dt="2023-03-10T10:18:19.133" v="1229" actId="478"/>
          <ac:cxnSpMkLst>
            <pc:docMk/>
            <pc:sldMk cId="3572976378" sldId="476"/>
            <ac:cxnSpMk id="3" creationId="{3FA6D551-E204-081B-5F27-B7A6206994CC}"/>
          </ac:cxnSpMkLst>
        </pc:cxnChg>
      </pc:sldChg>
      <pc:sldChg chg="addSp delSp modSp mod modClrScheme modShow chgLayout">
        <pc:chgData name="Caron, Pierre Nicolas" userId="67919323-2a9e-407a-ba8f-538e7cd8aff0" providerId="ADAL" clId="{57D48044-3986-4951-8CEC-AA3F6DCBD8B6}" dt="2023-03-14T14:52:05.535" v="11980" actId="700"/>
        <pc:sldMkLst>
          <pc:docMk/>
          <pc:sldMk cId="3226657323" sldId="477"/>
        </pc:sldMkLst>
        <pc:spChg chg="mod ord">
          <ac:chgData name="Caron, Pierre Nicolas" userId="67919323-2a9e-407a-ba8f-538e7cd8aff0" providerId="ADAL" clId="{57D48044-3986-4951-8CEC-AA3F6DCBD8B6}" dt="2023-03-14T14:52:05.535" v="11980" actId="700"/>
          <ac:spMkLst>
            <pc:docMk/>
            <pc:sldMk cId="3226657323" sldId="477"/>
            <ac:spMk id="2" creationId="{00000000-0000-0000-0000-000000000000}"/>
          </ac:spMkLst>
        </pc:spChg>
        <pc:spChg chg="add mod">
          <ac:chgData name="Caron, Pierre Nicolas" userId="67919323-2a9e-407a-ba8f-538e7cd8aff0" providerId="ADAL" clId="{57D48044-3986-4951-8CEC-AA3F6DCBD8B6}" dt="2023-03-10T10:56:25.147" v="1784" actId="6549"/>
          <ac:spMkLst>
            <pc:docMk/>
            <pc:sldMk cId="3226657323" sldId="477"/>
            <ac:spMk id="4" creationId="{C0F357EF-77B1-034A-20AD-3DA14C9B45DB}"/>
          </ac:spMkLst>
        </pc:spChg>
        <pc:spChg chg="add del mod">
          <ac:chgData name="Caron, Pierre Nicolas" userId="67919323-2a9e-407a-ba8f-538e7cd8aff0" providerId="ADAL" clId="{57D48044-3986-4951-8CEC-AA3F6DCBD8B6}" dt="2023-03-10T10:36:40.672" v="1529" actId="478"/>
          <ac:spMkLst>
            <pc:docMk/>
            <pc:sldMk cId="3226657323" sldId="477"/>
            <ac:spMk id="5" creationId="{44E1691D-04B3-CACB-F5D6-17A7C8648999}"/>
          </ac:spMkLst>
        </pc:spChg>
        <pc:spChg chg="add mod ord">
          <ac:chgData name="Caron, Pierre Nicolas" userId="67919323-2a9e-407a-ba8f-538e7cd8aff0" providerId="ADAL" clId="{57D48044-3986-4951-8CEC-AA3F6DCBD8B6}" dt="2023-03-13T17:08:57.637" v="11767" actId="207"/>
          <ac:spMkLst>
            <pc:docMk/>
            <pc:sldMk cId="3226657323" sldId="477"/>
            <ac:spMk id="5" creationId="{FF244217-4FAA-0C76-58E6-D43C943EF956}"/>
          </ac:spMkLst>
        </pc:spChg>
        <pc:spChg chg="del mod">
          <ac:chgData name="Caron, Pierre Nicolas" userId="67919323-2a9e-407a-ba8f-538e7cd8aff0" providerId="ADAL" clId="{57D48044-3986-4951-8CEC-AA3F6DCBD8B6}" dt="2023-03-10T10:31:46.271" v="1416" actId="478"/>
          <ac:spMkLst>
            <pc:docMk/>
            <pc:sldMk cId="3226657323" sldId="477"/>
            <ac:spMk id="6" creationId="{00000000-0000-0000-0000-000000000000}"/>
          </ac:spMkLst>
        </pc:spChg>
        <pc:spChg chg="add del mod">
          <ac:chgData name="Caron, Pierre Nicolas" userId="67919323-2a9e-407a-ba8f-538e7cd8aff0" providerId="ADAL" clId="{57D48044-3986-4951-8CEC-AA3F6DCBD8B6}" dt="2023-03-14T14:48:14.988" v="11954"/>
          <ac:spMkLst>
            <pc:docMk/>
            <pc:sldMk cId="3226657323" sldId="477"/>
            <ac:spMk id="6" creationId="{37E092C2-FC6C-78BA-0D18-0B53CC78D847}"/>
          </ac:spMkLst>
        </pc:spChg>
        <pc:spChg chg="add mod topLvl">
          <ac:chgData name="Caron, Pierre Nicolas" userId="67919323-2a9e-407a-ba8f-538e7cd8aff0" providerId="ADAL" clId="{57D48044-3986-4951-8CEC-AA3F6DCBD8B6}" dt="2023-03-10T10:55:05.924" v="1748" actId="14100"/>
          <ac:spMkLst>
            <pc:docMk/>
            <pc:sldMk cId="3226657323" sldId="477"/>
            <ac:spMk id="8" creationId="{779B0530-5810-B7B8-54C0-FC649EE9837D}"/>
          </ac:spMkLst>
        </pc:spChg>
        <pc:spChg chg="mod">
          <ac:chgData name="Caron, Pierre Nicolas" userId="67919323-2a9e-407a-ba8f-538e7cd8aff0" providerId="ADAL" clId="{57D48044-3986-4951-8CEC-AA3F6DCBD8B6}" dt="2023-03-10T10:52:51.019" v="1704" actId="164"/>
          <ac:spMkLst>
            <pc:docMk/>
            <pc:sldMk cId="3226657323" sldId="477"/>
            <ac:spMk id="10" creationId="{00000000-0000-0000-0000-000000000000}"/>
          </ac:spMkLst>
        </pc:spChg>
        <pc:spChg chg="mod topLvl">
          <ac:chgData name="Caron, Pierre Nicolas" userId="67919323-2a9e-407a-ba8f-538e7cd8aff0" providerId="ADAL" clId="{57D48044-3986-4951-8CEC-AA3F6DCBD8B6}" dt="2023-03-10T10:55:48.988" v="1754" actId="20577"/>
          <ac:spMkLst>
            <pc:docMk/>
            <pc:sldMk cId="3226657323" sldId="477"/>
            <ac:spMk id="13" creationId="{00000000-0000-0000-0000-000000000000}"/>
          </ac:spMkLst>
        </pc:spChg>
        <pc:spChg chg="mod">
          <ac:chgData name="Caron, Pierre Nicolas" userId="67919323-2a9e-407a-ba8f-538e7cd8aff0" providerId="ADAL" clId="{57D48044-3986-4951-8CEC-AA3F6DCBD8B6}" dt="2023-03-10T10:52:54.559" v="1705" actId="164"/>
          <ac:spMkLst>
            <pc:docMk/>
            <pc:sldMk cId="3226657323" sldId="477"/>
            <ac:spMk id="15" creationId="{00000000-0000-0000-0000-000000000000}"/>
          </ac:spMkLst>
        </pc:spChg>
        <pc:spChg chg="add mod">
          <ac:chgData name="Caron, Pierre Nicolas" userId="67919323-2a9e-407a-ba8f-538e7cd8aff0" providerId="ADAL" clId="{57D48044-3986-4951-8CEC-AA3F6DCBD8B6}" dt="2023-03-10T10:42:32.008" v="1611" actId="164"/>
          <ac:spMkLst>
            <pc:docMk/>
            <pc:sldMk cId="3226657323" sldId="477"/>
            <ac:spMk id="16" creationId="{0445E694-EE15-DE41-2F59-24854456595F}"/>
          </ac:spMkLst>
        </pc:spChg>
        <pc:spChg chg="mod">
          <ac:chgData name="Caron, Pierre Nicolas" userId="67919323-2a9e-407a-ba8f-538e7cd8aff0" providerId="ADAL" clId="{57D48044-3986-4951-8CEC-AA3F6DCBD8B6}" dt="2023-03-10T10:52:42.829" v="1702" actId="164"/>
          <ac:spMkLst>
            <pc:docMk/>
            <pc:sldMk cId="3226657323" sldId="477"/>
            <ac:spMk id="19" creationId="{00000000-0000-0000-0000-000000000000}"/>
          </ac:spMkLst>
        </pc:spChg>
        <pc:spChg chg="del mod">
          <ac:chgData name="Caron, Pierre Nicolas" userId="67919323-2a9e-407a-ba8f-538e7cd8aff0" providerId="ADAL" clId="{57D48044-3986-4951-8CEC-AA3F6DCBD8B6}" dt="2023-03-10T10:35:34.211" v="1512" actId="478"/>
          <ac:spMkLst>
            <pc:docMk/>
            <pc:sldMk cId="3226657323" sldId="477"/>
            <ac:spMk id="21" creationId="{00000000-0000-0000-0000-000000000000}"/>
          </ac:spMkLst>
        </pc:spChg>
        <pc:spChg chg="mod">
          <ac:chgData name="Caron, Pierre Nicolas" userId="67919323-2a9e-407a-ba8f-538e7cd8aff0" providerId="ADAL" clId="{57D48044-3986-4951-8CEC-AA3F6DCBD8B6}" dt="2023-03-10T10:52:39.666" v="1701" actId="164"/>
          <ac:spMkLst>
            <pc:docMk/>
            <pc:sldMk cId="3226657323" sldId="477"/>
            <ac:spMk id="23" creationId="{00000000-0000-0000-0000-000000000000}"/>
          </ac:spMkLst>
        </pc:spChg>
        <pc:spChg chg="mod">
          <ac:chgData name="Caron, Pierre Nicolas" userId="67919323-2a9e-407a-ba8f-538e7cd8aff0" providerId="ADAL" clId="{57D48044-3986-4951-8CEC-AA3F6DCBD8B6}" dt="2023-03-10T10:52:39.666" v="1701" actId="164"/>
          <ac:spMkLst>
            <pc:docMk/>
            <pc:sldMk cId="3226657323" sldId="477"/>
            <ac:spMk id="31" creationId="{00000000-0000-0000-0000-000000000000}"/>
          </ac:spMkLst>
        </pc:spChg>
        <pc:spChg chg="mod">
          <ac:chgData name="Caron, Pierre Nicolas" userId="67919323-2a9e-407a-ba8f-538e7cd8aff0" providerId="ADAL" clId="{57D48044-3986-4951-8CEC-AA3F6DCBD8B6}" dt="2023-03-10T10:52:51.019" v="1704" actId="164"/>
          <ac:spMkLst>
            <pc:docMk/>
            <pc:sldMk cId="3226657323" sldId="477"/>
            <ac:spMk id="32" creationId="{00000000-0000-0000-0000-000000000000}"/>
          </ac:spMkLst>
        </pc:spChg>
        <pc:spChg chg="mod">
          <ac:chgData name="Caron, Pierre Nicolas" userId="67919323-2a9e-407a-ba8f-538e7cd8aff0" providerId="ADAL" clId="{57D48044-3986-4951-8CEC-AA3F6DCBD8B6}" dt="2023-03-10T10:52:42.829" v="1702" actId="164"/>
          <ac:spMkLst>
            <pc:docMk/>
            <pc:sldMk cId="3226657323" sldId="477"/>
            <ac:spMk id="33" creationId="{00000000-0000-0000-0000-000000000000}"/>
          </ac:spMkLst>
        </pc:spChg>
        <pc:spChg chg="mod">
          <ac:chgData name="Caron, Pierre Nicolas" userId="67919323-2a9e-407a-ba8f-538e7cd8aff0" providerId="ADAL" clId="{57D48044-3986-4951-8CEC-AA3F6DCBD8B6}" dt="2023-03-10T10:52:54.559" v="1705" actId="164"/>
          <ac:spMkLst>
            <pc:docMk/>
            <pc:sldMk cId="3226657323" sldId="477"/>
            <ac:spMk id="34" creationId="{00000000-0000-0000-0000-000000000000}"/>
          </ac:spMkLst>
        </pc:spChg>
        <pc:spChg chg="mod topLvl">
          <ac:chgData name="Caron, Pierre Nicolas" userId="67919323-2a9e-407a-ba8f-538e7cd8aff0" providerId="ADAL" clId="{57D48044-3986-4951-8CEC-AA3F6DCBD8B6}" dt="2023-03-10T10:54:59.295" v="1747" actId="14100"/>
          <ac:spMkLst>
            <pc:docMk/>
            <pc:sldMk cId="3226657323" sldId="477"/>
            <ac:spMk id="35" creationId="{00000000-0000-0000-0000-000000000000}"/>
          </ac:spMkLst>
        </pc:spChg>
        <pc:spChg chg="mod ord topLvl">
          <ac:chgData name="Caron, Pierre Nicolas" userId="67919323-2a9e-407a-ba8f-538e7cd8aff0" providerId="ADAL" clId="{57D48044-3986-4951-8CEC-AA3F6DCBD8B6}" dt="2023-03-10T10:55:45.798" v="1753" actId="553"/>
          <ac:spMkLst>
            <pc:docMk/>
            <pc:sldMk cId="3226657323" sldId="477"/>
            <ac:spMk id="36" creationId="{00000000-0000-0000-0000-000000000000}"/>
          </ac:spMkLst>
        </pc:spChg>
        <pc:grpChg chg="add del mod ord">
          <ac:chgData name="Caron, Pierre Nicolas" userId="67919323-2a9e-407a-ba8f-538e7cd8aff0" providerId="ADAL" clId="{57D48044-3986-4951-8CEC-AA3F6DCBD8B6}" dt="2023-03-13T17:08:42.062" v="11764" actId="478"/>
          <ac:grpSpMkLst>
            <pc:docMk/>
            <pc:sldMk cId="3226657323" sldId="477"/>
            <ac:grpSpMk id="17" creationId="{48E0B4FA-D2CC-54C3-6726-4292EBE6D88F}"/>
          </ac:grpSpMkLst>
        </pc:grpChg>
        <pc:grpChg chg="add mod">
          <ac:chgData name="Caron, Pierre Nicolas" userId="67919323-2a9e-407a-ba8f-538e7cd8aff0" providerId="ADAL" clId="{57D48044-3986-4951-8CEC-AA3F6DCBD8B6}" dt="2023-03-10T10:53:19.146" v="1708" actId="164"/>
          <ac:grpSpMkLst>
            <pc:docMk/>
            <pc:sldMk cId="3226657323" sldId="477"/>
            <ac:grpSpMk id="25" creationId="{70445E33-01F9-7036-3CF1-67632A2DD1A8}"/>
          </ac:grpSpMkLst>
        </pc:grpChg>
        <pc:grpChg chg="add mod">
          <ac:chgData name="Caron, Pierre Nicolas" userId="67919323-2a9e-407a-ba8f-538e7cd8aff0" providerId="ADAL" clId="{57D48044-3986-4951-8CEC-AA3F6DCBD8B6}" dt="2023-03-10T10:53:24.524" v="1709" actId="164"/>
          <ac:grpSpMkLst>
            <pc:docMk/>
            <pc:sldMk cId="3226657323" sldId="477"/>
            <ac:grpSpMk id="26" creationId="{FA6CA4FD-8D40-1543-CBAF-431D443956EB}"/>
          </ac:grpSpMkLst>
        </pc:grpChg>
        <pc:grpChg chg="add mod">
          <ac:chgData name="Caron, Pierre Nicolas" userId="67919323-2a9e-407a-ba8f-538e7cd8aff0" providerId="ADAL" clId="{57D48044-3986-4951-8CEC-AA3F6DCBD8B6}" dt="2023-03-10T10:53:19.146" v="1708" actId="164"/>
          <ac:grpSpMkLst>
            <pc:docMk/>
            <pc:sldMk cId="3226657323" sldId="477"/>
            <ac:grpSpMk id="27" creationId="{A337DF0C-A6CA-5223-3F78-9A7441889836}"/>
          </ac:grpSpMkLst>
        </pc:grpChg>
        <pc:grpChg chg="add mod">
          <ac:chgData name="Caron, Pierre Nicolas" userId="67919323-2a9e-407a-ba8f-538e7cd8aff0" providerId="ADAL" clId="{57D48044-3986-4951-8CEC-AA3F6DCBD8B6}" dt="2023-03-10T10:53:24.524" v="1709" actId="164"/>
          <ac:grpSpMkLst>
            <pc:docMk/>
            <pc:sldMk cId="3226657323" sldId="477"/>
            <ac:grpSpMk id="28" creationId="{D9A7D505-E063-C749-95F6-C7E8DB7FF0E4}"/>
          </ac:grpSpMkLst>
        </pc:grpChg>
        <pc:grpChg chg="add del mod">
          <ac:chgData name="Caron, Pierre Nicolas" userId="67919323-2a9e-407a-ba8f-538e7cd8aff0" providerId="ADAL" clId="{57D48044-3986-4951-8CEC-AA3F6DCBD8B6}" dt="2023-03-10T10:54:06.212" v="1713" actId="165"/>
          <ac:grpSpMkLst>
            <pc:docMk/>
            <pc:sldMk cId="3226657323" sldId="477"/>
            <ac:grpSpMk id="29" creationId="{C1A7E392-583D-AF28-A75E-D7378DC3C9D2}"/>
          </ac:grpSpMkLst>
        </pc:grpChg>
        <pc:grpChg chg="add del mod">
          <ac:chgData name="Caron, Pierre Nicolas" userId="67919323-2a9e-407a-ba8f-538e7cd8aff0" providerId="ADAL" clId="{57D48044-3986-4951-8CEC-AA3F6DCBD8B6}" dt="2023-03-10T10:53:59.318" v="1712" actId="165"/>
          <ac:grpSpMkLst>
            <pc:docMk/>
            <pc:sldMk cId="3226657323" sldId="477"/>
            <ac:grpSpMk id="30" creationId="{5660032A-62C6-5159-C567-832394D69C70}"/>
          </ac:grpSpMkLst>
        </pc:grpChg>
        <pc:grpChg chg="add mod">
          <ac:chgData name="Caron, Pierre Nicolas" userId="67919323-2a9e-407a-ba8f-538e7cd8aff0" providerId="ADAL" clId="{57D48044-3986-4951-8CEC-AA3F6DCBD8B6}" dt="2023-03-10T10:53:19.146" v="1708" actId="164"/>
          <ac:grpSpMkLst>
            <pc:docMk/>
            <pc:sldMk cId="3226657323" sldId="477"/>
            <ac:grpSpMk id="37" creationId="{BFA4EC6B-2539-50B7-2508-9E975B0604B5}"/>
          </ac:grpSpMkLst>
        </pc:grpChg>
        <pc:grpChg chg="add mod">
          <ac:chgData name="Caron, Pierre Nicolas" userId="67919323-2a9e-407a-ba8f-538e7cd8aff0" providerId="ADAL" clId="{57D48044-3986-4951-8CEC-AA3F6DCBD8B6}" dt="2023-03-10T10:53:24.524" v="1709" actId="164"/>
          <ac:grpSpMkLst>
            <pc:docMk/>
            <pc:sldMk cId="3226657323" sldId="477"/>
            <ac:grpSpMk id="38" creationId="{A9801E59-AD7A-64B8-B4BC-6179F3EB0BCB}"/>
          </ac:grpSpMkLst>
        </pc:grpChg>
        <pc:picChg chg="add mod ord">
          <ac:chgData name="Caron, Pierre Nicolas" userId="67919323-2a9e-407a-ba8f-538e7cd8aff0" providerId="ADAL" clId="{57D48044-3986-4951-8CEC-AA3F6DCBD8B6}" dt="2023-03-13T17:08:46.711" v="11766" actId="167"/>
          <ac:picMkLst>
            <pc:docMk/>
            <pc:sldMk cId="3226657323" sldId="477"/>
            <ac:picMk id="3" creationId="{5FA1F727-A027-C3DE-3176-2E8E39EDF633}"/>
          </ac:picMkLst>
        </pc:picChg>
        <pc:picChg chg="del mod">
          <ac:chgData name="Caron, Pierre Nicolas" userId="67919323-2a9e-407a-ba8f-538e7cd8aff0" providerId="ADAL" clId="{57D48044-3986-4951-8CEC-AA3F6DCBD8B6}" dt="2023-03-10T10:50:03.707" v="1621" actId="478"/>
          <ac:picMkLst>
            <pc:docMk/>
            <pc:sldMk cId="3226657323" sldId="477"/>
            <ac:picMk id="7" creationId="{00000000-0000-0000-0000-000000000000}"/>
          </ac:picMkLst>
        </pc:picChg>
        <pc:picChg chg="add del mod">
          <ac:chgData name="Caron, Pierre Nicolas" userId="67919323-2a9e-407a-ba8f-538e7cd8aff0" providerId="ADAL" clId="{57D48044-3986-4951-8CEC-AA3F6DCBD8B6}" dt="2023-03-10T10:40:51.617" v="1574" actId="478"/>
          <ac:picMkLst>
            <pc:docMk/>
            <pc:sldMk cId="3226657323" sldId="477"/>
            <ac:picMk id="11" creationId="{E18DBBCE-49F3-D881-1B9E-800C05734DCC}"/>
          </ac:picMkLst>
        </pc:picChg>
        <pc:picChg chg="add mod modCrop">
          <ac:chgData name="Caron, Pierre Nicolas" userId="67919323-2a9e-407a-ba8f-538e7cd8aff0" providerId="ADAL" clId="{57D48044-3986-4951-8CEC-AA3F6DCBD8B6}" dt="2023-03-10T10:42:32.008" v="1611" actId="164"/>
          <ac:picMkLst>
            <pc:docMk/>
            <pc:sldMk cId="3226657323" sldId="477"/>
            <ac:picMk id="14" creationId="{62CE513E-F319-85F8-2CE0-406DC85C4B52}"/>
          </ac:picMkLst>
        </pc:picChg>
        <pc:picChg chg="add del">
          <ac:chgData name="Caron, Pierre Nicolas" userId="67919323-2a9e-407a-ba8f-538e7cd8aff0" providerId="ADAL" clId="{57D48044-3986-4951-8CEC-AA3F6DCBD8B6}" dt="2023-03-10T10:50:10.968" v="1623" actId="478"/>
          <ac:picMkLst>
            <pc:docMk/>
            <pc:sldMk cId="3226657323" sldId="477"/>
            <ac:picMk id="20" creationId="{EDDF76B3-AD61-6283-09F3-05D8DA9B1451}"/>
          </ac:picMkLst>
        </pc:picChg>
        <pc:picChg chg="add mod modCrop">
          <ac:chgData name="Caron, Pierre Nicolas" userId="67919323-2a9e-407a-ba8f-538e7cd8aff0" providerId="ADAL" clId="{57D48044-3986-4951-8CEC-AA3F6DCBD8B6}" dt="2023-03-10T10:53:33.280" v="1710" actId="408"/>
          <ac:picMkLst>
            <pc:docMk/>
            <pc:sldMk cId="3226657323" sldId="477"/>
            <ac:picMk id="24" creationId="{95FBE121-D182-43B9-DCD3-F9380E998D7E}"/>
          </ac:picMkLst>
        </pc:picChg>
        <pc:cxnChg chg="add del mod">
          <ac:chgData name="Caron, Pierre Nicolas" userId="67919323-2a9e-407a-ba8f-538e7cd8aff0" providerId="ADAL" clId="{57D48044-3986-4951-8CEC-AA3F6DCBD8B6}" dt="2023-03-10T10:43:48.050" v="1620" actId="478"/>
          <ac:cxnSpMkLst>
            <pc:docMk/>
            <pc:sldMk cId="3226657323" sldId="477"/>
            <ac:cxnSpMk id="3" creationId="{EC7D3994-2452-DC17-23A7-EAC34AB70710}"/>
          </ac:cxnSpMkLst>
        </pc:cxnChg>
      </pc:sldChg>
      <pc:sldChg chg="addSp modSp del mod modClrScheme chgLayout">
        <pc:chgData name="Caron, Pierre Nicolas" userId="67919323-2a9e-407a-ba8f-538e7cd8aff0" providerId="ADAL" clId="{57D48044-3986-4951-8CEC-AA3F6DCBD8B6}" dt="2023-03-10T10:17:41.864" v="1199" actId="47"/>
        <pc:sldMkLst>
          <pc:docMk/>
          <pc:sldMk cId="2652026457" sldId="478"/>
        </pc:sldMkLst>
        <pc:spChg chg="mod ord">
          <ac:chgData name="Caron, Pierre Nicolas" userId="67919323-2a9e-407a-ba8f-538e7cd8aff0" providerId="ADAL" clId="{57D48044-3986-4951-8CEC-AA3F6DCBD8B6}" dt="2023-03-09T15:13:08.765" v="102" actId="700"/>
          <ac:spMkLst>
            <pc:docMk/>
            <pc:sldMk cId="2652026457" sldId="478"/>
            <ac:spMk id="6" creationId="{00000000-0000-0000-0000-000000000000}"/>
          </ac:spMkLst>
        </pc:spChg>
        <pc:spChg chg="add mod">
          <ac:chgData name="Caron, Pierre Nicolas" userId="67919323-2a9e-407a-ba8f-538e7cd8aff0" providerId="ADAL" clId="{57D48044-3986-4951-8CEC-AA3F6DCBD8B6}" dt="2023-03-10T08:30:19.181" v="384"/>
          <ac:spMkLst>
            <pc:docMk/>
            <pc:sldMk cId="2652026457" sldId="478"/>
            <ac:spMk id="9" creationId="{2E459E8D-53E8-BA90-9795-C293ADAB499E}"/>
          </ac:spMkLst>
        </pc:spChg>
        <pc:cxnChg chg="add mod">
          <ac:chgData name="Caron, Pierre Nicolas" userId="67919323-2a9e-407a-ba8f-538e7cd8aff0" providerId="ADAL" clId="{57D48044-3986-4951-8CEC-AA3F6DCBD8B6}" dt="2023-03-10T08:30:19.181" v="384"/>
          <ac:cxnSpMkLst>
            <pc:docMk/>
            <pc:sldMk cId="2652026457" sldId="478"/>
            <ac:cxnSpMk id="8" creationId="{9DA233EE-BB34-6188-F408-3CBBD398A3F4}"/>
          </ac:cxnSpMkLst>
        </pc:cxnChg>
      </pc:sldChg>
      <pc:sldChg chg="addSp delSp modSp del mod ord modClrScheme chgLayout">
        <pc:chgData name="Caron, Pierre Nicolas" userId="67919323-2a9e-407a-ba8f-538e7cd8aff0" providerId="ADAL" clId="{57D48044-3986-4951-8CEC-AA3F6DCBD8B6}" dt="2023-03-10T13:55:41.919" v="2682" actId="47"/>
        <pc:sldMkLst>
          <pc:docMk/>
          <pc:sldMk cId="310768161" sldId="480"/>
        </pc:sldMkLst>
        <pc:spChg chg="mod ord">
          <ac:chgData name="Caron, Pierre Nicolas" userId="67919323-2a9e-407a-ba8f-538e7cd8aff0" providerId="ADAL" clId="{57D48044-3986-4951-8CEC-AA3F6DCBD8B6}" dt="2023-03-09T15:13:08.765" v="102" actId="700"/>
          <ac:spMkLst>
            <pc:docMk/>
            <pc:sldMk cId="310768161" sldId="480"/>
            <ac:spMk id="2" creationId="{00000000-0000-0000-0000-000000000000}"/>
          </ac:spMkLst>
        </pc:spChg>
        <pc:spChg chg="add mod">
          <ac:chgData name="Caron, Pierre Nicolas" userId="67919323-2a9e-407a-ba8f-538e7cd8aff0" providerId="ADAL" clId="{57D48044-3986-4951-8CEC-AA3F6DCBD8B6}" dt="2023-03-10T13:12:03.914" v="2214"/>
          <ac:spMkLst>
            <pc:docMk/>
            <pc:sldMk cId="310768161" sldId="480"/>
            <ac:spMk id="4" creationId="{74B5CB53-4076-1E54-9FF8-23035F0C2840}"/>
          </ac:spMkLst>
        </pc:spChg>
        <pc:spChg chg="del mod">
          <ac:chgData name="Caron, Pierre Nicolas" userId="67919323-2a9e-407a-ba8f-538e7cd8aff0" providerId="ADAL" clId="{57D48044-3986-4951-8CEC-AA3F6DCBD8B6}" dt="2023-03-10T13:12:05.646" v="2215" actId="478"/>
          <ac:spMkLst>
            <pc:docMk/>
            <pc:sldMk cId="310768161" sldId="480"/>
            <ac:spMk id="5" creationId="{00000000-0000-0000-0000-000000000000}"/>
          </ac:spMkLst>
        </pc:spChg>
        <pc:spChg chg="add mod ord">
          <ac:chgData name="Caron, Pierre Nicolas" userId="67919323-2a9e-407a-ba8f-538e7cd8aff0" providerId="ADAL" clId="{57D48044-3986-4951-8CEC-AA3F6DCBD8B6}" dt="2023-03-10T13:12:33.417" v="2220" actId="167"/>
          <ac:spMkLst>
            <pc:docMk/>
            <pc:sldMk cId="310768161" sldId="480"/>
            <ac:spMk id="10" creationId="{247CB396-8EE7-45EB-819A-E303940C161B}"/>
          </ac:spMkLst>
        </pc:spChg>
        <pc:spChg chg="mod">
          <ac:chgData name="Caron, Pierre Nicolas" userId="67919323-2a9e-407a-ba8f-538e7cd8aff0" providerId="ADAL" clId="{57D48044-3986-4951-8CEC-AA3F6DCBD8B6}" dt="2023-03-10T13:19:43.236" v="2286" actId="207"/>
          <ac:spMkLst>
            <pc:docMk/>
            <pc:sldMk cId="310768161" sldId="480"/>
            <ac:spMk id="13" creationId="{00000000-0000-0000-0000-000000000000}"/>
          </ac:spMkLst>
        </pc:spChg>
        <pc:spChg chg="mod">
          <ac:chgData name="Caron, Pierre Nicolas" userId="67919323-2a9e-407a-ba8f-538e7cd8aff0" providerId="ADAL" clId="{57D48044-3986-4951-8CEC-AA3F6DCBD8B6}" dt="2023-03-10T13:19:49.323" v="2287" actId="207"/>
          <ac:spMkLst>
            <pc:docMk/>
            <pc:sldMk cId="310768161" sldId="480"/>
            <ac:spMk id="15" creationId="{00000000-0000-0000-0000-000000000000}"/>
          </ac:spMkLst>
        </pc:spChg>
        <pc:spChg chg="mod">
          <ac:chgData name="Caron, Pierre Nicolas" userId="67919323-2a9e-407a-ba8f-538e7cd8aff0" providerId="ADAL" clId="{57D48044-3986-4951-8CEC-AA3F6DCBD8B6}" dt="2023-03-10T13:12:29.695" v="2219" actId="554"/>
          <ac:spMkLst>
            <pc:docMk/>
            <pc:sldMk cId="310768161" sldId="480"/>
            <ac:spMk id="28" creationId="{00000000-0000-0000-0000-000000000000}"/>
          </ac:spMkLst>
        </pc:spChg>
        <pc:spChg chg="mod topLvl">
          <ac:chgData name="Caron, Pierre Nicolas" userId="67919323-2a9e-407a-ba8f-538e7cd8aff0" providerId="ADAL" clId="{57D48044-3986-4951-8CEC-AA3F6DCBD8B6}" dt="2023-03-10T13:55:34.781" v="2680" actId="165"/>
          <ac:spMkLst>
            <pc:docMk/>
            <pc:sldMk cId="310768161" sldId="480"/>
            <ac:spMk id="36" creationId="{00000000-0000-0000-0000-000000000000}"/>
          </ac:spMkLst>
        </pc:spChg>
        <pc:spChg chg="del">
          <ac:chgData name="Caron, Pierre Nicolas" userId="67919323-2a9e-407a-ba8f-538e7cd8aff0" providerId="ADAL" clId="{57D48044-3986-4951-8CEC-AA3F6DCBD8B6}" dt="2023-03-10T13:12:09.312" v="2216" actId="478"/>
          <ac:spMkLst>
            <pc:docMk/>
            <pc:sldMk cId="310768161" sldId="480"/>
            <ac:spMk id="38" creationId="{00000000-0000-0000-0000-000000000000}"/>
          </ac:spMkLst>
        </pc:spChg>
        <pc:spChg chg="mod topLvl">
          <ac:chgData name="Caron, Pierre Nicolas" userId="67919323-2a9e-407a-ba8f-538e7cd8aff0" providerId="ADAL" clId="{57D48044-3986-4951-8CEC-AA3F6DCBD8B6}" dt="2023-03-10T13:55:34.781" v="2680" actId="165"/>
          <ac:spMkLst>
            <pc:docMk/>
            <pc:sldMk cId="310768161" sldId="480"/>
            <ac:spMk id="47" creationId="{00000000-0000-0000-0000-000000000000}"/>
          </ac:spMkLst>
        </pc:spChg>
        <pc:spChg chg="mod topLvl">
          <ac:chgData name="Caron, Pierre Nicolas" userId="67919323-2a9e-407a-ba8f-538e7cd8aff0" providerId="ADAL" clId="{57D48044-3986-4951-8CEC-AA3F6DCBD8B6}" dt="2023-03-10T13:55:34.781" v="2680" actId="165"/>
          <ac:spMkLst>
            <pc:docMk/>
            <pc:sldMk cId="310768161" sldId="480"/>
            <ac:spMk id="50" creationId="{00000000-0000-0000-0000-000000000000}"/>
          </ac:spMkLst>
        </pc:spChg>
        <pc:spChg chg="mod">
          <ac:chgData name="Caron, Pierre Nicolas" userId="67919323-2a9e-407a-ba8f-538e7cd8aff0" providerId="ADAL" clId="{57D48044-3986-4951-8CEC-AA3F6DCBD8B6}" dt="2023-03-10T13:20:44.031" v="2290" actId="207"/>
          <ac:spMkLst>
            <pc:docMk/>
            <pc:sldMk cId="310768161" sldId="480"/>
            <ac:spMk id="57" creationId="{00000000-0000-0000-0000-000000000000}"/>
          </ac:spMkLst>
        </pc:spChg>
        <pc:spChg chg="mod">
          <ac:chgData name="Caron, Pierre Nicolas" userId="67919323-2a9e-407a-ba8f-538e7cd8aff0" providerId="ADAL" clId="{57D48044-3986-4951-8CEC-AA3F6DCBD8B6}" dt="2023-03-10T13:20:35.684" v="2289" actId="207"/>
          <ac:spMkLst>
            <pc:docMk/>
            <pc:sldMk cId="310768161" sldId="480"/>
            <ac:spMk id="59" creationId="{00000000-0000-0000-0000-000000000000}"/>
          </ac:spMkLst>
        </pc:spChg>
        <pc:grpChg chg="add del mod">
          <ac:chgData name="Caron, Pierre Nicolas" userId="67919323-2a9e-407a-ba8f-538e7cd8aff0" providerId="ADAL" clId="{57D48044-3986-4951-8CEC-AA3F6DCBD8B6}" dt="2023-03-10T13:55:34.781" v="2680" actId="165"/>
          <ac:grpSpMkLst>
            <pc:docMk/>
            <pc:sldMk cId="310768161" sldId="480"/>
            <ac:grpSpMk id="31" creationId="{90DF0BD5-7891-31C6-FFA3-EC82DD6A3AFD}"/>
          </ac:grpSpMkLst>
        </pc:grpChg>
        <pc:grpChg chg="add del mod">
          <ac:chgData name="Caron, Pierre Nicolas" userId="67919323-2a9e-407a-ba8f-538e7cd8aff0" providerId="ADAL" clId="{57D48044-3986-4951-8CEC-AA3F6DCBD8B6}" dt="2023-03-10T13:55:34.781" v="2680" actId="165"/>
          <ac:grpSpMkLst>
            <pc:docMk/>
            <pc:sldMk cId="310768161" sldId="480"/>
            <ac:grpSpMk id="32" creationId="{74919EB7-6211-18C4-B938-68AD70272C56}"/>
          </ac:grpSpMkLst>
        </pc:grpChg>
        <pc:grpChg chg="mod">
          <ac:chgData name="Caron, Pierre Nicolas" userId="67919323-2a9e-407a-ba8f-538e7cd8aff0" providerId="ADAL" clId="{57D48044-3986-4951-8CEC-AA3F6DCBD8B6}" dt="2023-03-10T13:18:24.072" v="2280" actId="555"/>
          <ac:grpSpMkLst>
            <pc:docMk/>
            <pc:sldMk cId="310768161" sldId="480"/>
            <ac:grpSpMk id="40" creationId="{00000000-0000-0000-0000-000000000000}"/>
          </ac:grpSpMkLst>
        </pc:grpChg>
        <pc:grpChg chg="del">
          <ac:chgData name="Caron, Pierre Nicolas" userId="67919323-2a9e-407a-ba8f-538e7cd8aff0" providerId="ADAL" clId="{57D48044-3986-4951-8CEC-AA3F6DCBD8B6}" dt="2023-03-10T13:13:25.008" v="2230" actId="165"/>
          <ac:grpSpMkLst>
            <pc:docMk/>
            <pc:sldMk cId="310768161" sldId="480"/>
            <ac:grpSpMk id="44" creationId="{00000000-0000-0000-0000-000000000000}"/>
          </ac:grpSpMkLst>
        </pc:grpChg>
        <pc:grpChg chg="del mod">
          <ac:chgData name="Caron, Pierre Nicolas" userId="67919323-2a9e-407a-ba8f-538e7cd8aff0" providerId="ADAL" clId="{57D48044-3986-4951-8CEC-AA3F6DCBD8B6}" dt="2023-03-10T13:55:34.781" v="2680" actId="165"/>
          <ac:grpSpMkLst>
            <pc:docMk/>
            <pc:sldMk cId="310768161" sldId="480"/>
            <ac:grpSpMk id="45" creationId="{00000000-0000-0000-0000-000000000000}"/>
          </ac:grpSpMkLst>
        </pc:grpChg>
        <pc:grpChg chg="del">
          <ac:chgData name="Caron, Pierre Nicolas" userId="67919323-2a9e-407a-ba8f-538e7cd8aff0" providerId="ADAL" clId="{57D48044-3986-4951-8CEC-AA3F6DCBD8B6}" dt="2023-03-10T13:13:36.830" v="2232" actId="478"/>
          <ac:grpSpMkLst>
            <pc:docMk/>
            <pc:sldMk cId="310768161" sldId="480"/>
            <ac:grpSpMk id="48" creationId="{00000000-0000-0000-0000-000000000000}"/>
          </ac:grpSpMkLst>
        </pc:grpChg>
        <pc:picChg chg="del mod topLvl">
          <ac:chgData name="Caron, Pierre Nicolas" userId="67919323-2a9e-407a-ba8f-538e7cd8aff0" providerId="ADAL" clId="{57D48044-3986-4951-8CEC-AA3F6DCBD8B6}" dt="2023-03-10T13:13:27.537" v="2231" actId="478"/>
          <ac:picMkLst>
            <pc:docMk/>
            <pc:sldMk cId="310768161" sldId="480"/>
            <ac:picMk id="9" creationId="{00000000-0000-0000-0000-000000000000}"/>
          </ac:picMkLst>
        </pc:picChg>
        <pc:picChg chg="add del mod topLvl modCrop">
          <ac:chgData name="Caron, Pierre Nicolas" userId="67919323-2a9e-407a-ba8f-538e7cd8aff0" providerId="ADAL" clId="{57D48044-3986-4951-8CEC-AA3F6DCBD8B6}" dt="2023-03-10T13:55:39.490" v="2681" actId="21"/>
          <ac:picMkLst>
            <pc:docMk/>
            <pc:sldMk cId="310768161" sldId="480"/>
            <ac:picMk id="17" creationId="{D59EC8FF-A561-4E8F-5E1B-2CB843FC9E05}"/>
          </ac:picMkLst>
        </pc:picChg>
        <pc:picChg chg="add del mod topLvl">
          <ac:chgData name="Caron, Pierre Nicolas" userId="67919323-2a9e-407a-ba8f-538e7cd8aff0" providerId="ADAL" clId="{57D48044-3986-4951-8CEC-AA3F6DCBD8B6}" dt="2023-03-10T13:55:39.490" v="2681" actId="21"/>
          <ac:picMkLst>
            <pc:docMk/>
            <pc:sldMk cId="310768161" sldId="480"/>
            <ac:picMk id="21" creationId="{80CF8EEA-FCC5-9C22-4C55-BBE5941B5E9D}"/>
          </ac:picMkLst>
        </pc:picChg>
        <pc:picChg chg="del mod topLvl">
          <ac:chgData name="Caron, Pierre Nicolas" userId="67919323-2a9e-407a-ba8f-538e7cd8aff0" providerId="ADAL" clId="{57D48044-3986-4951-8CEC-AA3F6DCBD8B6}" dt="2023-03-10T13:55:39.490" v="2681" actId="21"/>
          <ac:picMkLst>
            <pc:docMk/>
            <pc:sldMk cId="310768161" sldId="480"/>
            <ac:picMk id="46" creationId="{00000000-0000-0000-0000-000000000000}"/>
          </ac:picMkLst>
        </pc:picChg>
        <pc:picChg chg="del topLvl">
          <ac:chgData name="Caron, Pierre Nicolas" userId="67919323-2a9e-407a-ba8f-538e7cd8aff0" providerId="ADAL" clId="{57D48044-3986-4951-8CEC-AA3F6DCBD8B6}" dt="2023-03-10T13:13:36.830" v="2232" actId="478"/>
          <ac:picMkLst>
            <pc:docMk/>
            <pc:sldMk cId="310768161" sldId="480"/>
            <ac:picMk id="49" creationId="{00000000-0000-0000-0000-000000000000}"/>
          </ac:picMkLst>
        </pc:picChg>
        <pc:cxnChg chg="add del mod">
          <ac:chgData name="Caron, Pierre Nicolas" userId="67919323-2a9e-407a-ba8f-538e7cd8aff0" providerId="ADAL" clId="{57D48044-3986-4951-8CEC-AA3F6DCBD8B6}" dt="2023-03-10T13:12:39.615" v="2221" actId="478"/>
          <ac:cxnSpMkLst>
            <pc:docMk/>
            <pc:sldMk cId="310768161" sldId="480"/>
            <ac:cxnSpMk id="3" creationId="{C0D1B389-1F0F-2139-DA6A-E550DC8EFFEF}"/>
          </ac:cxnSpMkLst>
        </pc:cxnChg>
        <pc:cxnChg chg="mod">
          <ac:chgData name="Caron, Pierre Nicolas" userId="67919323-2a9e-407a-ba8f-538e7cd8aff0" providerId="ADAL" clId="{57D48044-3986-4951-8CEC-AA3F6DCBD8B6}" dt="2023-03-10T13:55:39.490" v="2681" actId="21"/>
          <ac:cxnSpMkLst>
            <pc:docMk/>
            <pc:sldMk cId="310768161" sldId="480"/>
            <ac:cxnSpMk id="7" creationId="{00000000-0000-0000-0000-000000000000}"/>
          </ac:cxnSpMkLst>
        </pc:cxnChg>
        <pc:cxnChg chg="mod">
          <ac:chgData name="Caron, Pierre Nicolas" userId="67919323-2a9e-407a-ba8f-538e7cd8aff0" providerId="ADAL" clId="{57D48044-3986-4951-8CEC-AA3F6DCBD8B6}" dt="2023-03-10T13:55:39.490" v="2681" actId="21"/>
          <ac:cxnSpMkLst>
            <pc:docMk/>
            <pc:sldMk cId="310768161" sldId="480"/>
            <ac:cxnSpMk id="8" creationId="{00000000-0000-0000-0000-000000000000}"/>
          </ac:cxnSpMkLst>
        </pc:cxnChg>
        <pc:cxnChg chg="mod">
          <ac:chgData name="Caron, Pierre Nicolas" userId="67919323-2a9e-407a-ba8f-538e7cd8aff0" providerId="ADAL" clId="{57D48044-3986-4951-8CEC-AA3F6DCBD8B6}" dt="2023-03-10T13:16:21.591" v="2241" actId="14100"/>
          <ac:cxnSpMkLst>
            <pc:docMk/>
            <pc:sldMk cId="310768161" sldId="480"/>
            <ac:cxnSpMk id="33" creationId="{00000000-0000-0000-0000-000000000000}"/>
          </ac:cxnSpMkLst>
        </pc:cxnChg>
        <pc:cxnChg chg="mod">
          <ac:chgData name="Caron, Pierre Nicolas" userId="67919323-2a9e-407a-ba8f-538e7cd8aff0" providerId="ADAL" clId="{57D48044-3986-4951-8CEC-AA3F6DCBD8B6}" dt="2023-03-10T13:18:11.319" v="2278" actId="12788"/>
          <ac:cxnSpMkLst>
            <pc:docMk/>
            <pc:sldMk cId="310768161" sldId="480"/>
            <ac:cxnSpMk id="43" creationId="{00000000-0000-0000-0000-000000000000}"/>
          </ac:cxnSpMkLst>
        </pc:cxnChg>
        <pc:cxnChg chg="mod">
          <ac:chgData name="Caron, Pierre Nicolas" userId="67919323-2a9e-407a-ba8f-538e7cd8aff0" providerId="ADAL" clId="{57D48044-3986-4951-8CEC-AA3F6DCBD8B6}" dt="2023-03-10T13:18:41.847" v="2282" actId="14100"/>
          <ac:cxnSpMkLst>
            <pc:docMk/>
            <pc:sldMk cId="310768161" sldId="480"/>
            <ac:cxnSpMk id="51" creationId="{00000000-0000-0000-0000-000000000000}"/>
          </ac:cxnSpMkLst>
        </pc:cxnChg>
      </pc:sldChg>
      <pc:sldChg chg="addSp delSp modSp mod ord modClrScheme chgLayout">
        <pc:chgData name="Caron, Pierre Nicolas" userId="67919323-2a9e-407a-ba8f-538e7cd8aff0" providerId="ADAL" clId="{57D48044-3986-4951-8CEC-AA3F6DCBD8B6}" dt="2023-03-15T09:10:50.277" v="12481"/>
        <pc:sldMkLst>
          <pc:docMk/>
          <pc:sldMk cId="2408251185" sldId="481"/>
        </pc:sldMkLst>
        <pc:spChg chg="add mod">
          <ac:chgData name="Caron, Pierre Nicolas" userId="67919323-2a9e-407a-ba8f-538e7cd8aff0" providerId="ADAL" clId="{57D48044-3986-4951-8CEC-AA3F6DCBD8B6}" dt="2023-03-14T17:19:01.427" v="12089"/>
          <ac:spMkLst>
            <pc:docMk/>
            <pc:sldMk cId="2408251185" sldId="481"/>
            <ac:spMk id="2" creationId="{5C76C3DC-23EB-3E62-A8E3-FAACB2096BF8}"/>
          </ac:spMkLst>
        </pc:spChg>
        <pc:spChg chg="add del mod">
          <ac:chgData name="Caron, Pierre Nicolas" userId="67919323-2a9e-407a-ba8f-538e7cd8aff0" providerId="ADAL" clId="{57D48044-3986-4951-8CEC-AA3F6DCBD8B6}" dt="2023-03-14T14:48:13.438" v="11952"/>
          <ac:spMkLst>
            <pc:docMk/>
            <pc:sldMk cId="2408251185" sldId="481"/>
            <ac:spMk id="2" creationId="{E59622ED-C787-C456-DE1D-0E8C5F124742}"/>
          </ac:spMkLst>
        </pc:spChg>
        <pc:spChg chg="add mod">
          <ac:chgData name="Caron, Pierre Nicolas" userId="67919323-2a9e-407a-ba8f-538e7cd8aff0" providerId="ADAL" clId="{57D48044-3986-4951-8CEC-AA3F6DCBD8B6}" dt="2023-03-10T16:20:41.823" v="3551"/>
          <ac:spMkLst>
            <pc:docMk/>
            <pc:sldMk cId="2408251185" sldId="481"/>
            <ac:spMk id="3" creationId="{3E4C11B8-AF46-EBB7-12F1-92EC9ADD5E43}"/>
          </ac:spMkLst>
        </pc:spChg>
        <pc:spChg chg="add del mod">
          <ac:chgData name="Caron, Pierre Nicolas" userId="67919323-2a9e-407a-ba8f-538e7cd8aff0" providerId="ADAL" clId="{57D48044-3986-4951-8CEC-AA3F6DCBD8B6}" dt="2023-03-10T16:49:42.348" v="3750" actId="478"/>
          <ac:spMkLst>
            <pc:docMk/>
            <pc:sldMk cId="2408251185" sldId="481"/>
            <ac:spMk id="4" creationId="{360A9FF2-C6F2-D76C-A105-356667E834D3}"/>
          </ac:spMkLst>
        </pc:spChg>
        <pc:spChg chg="add mod">
          <ac:chgData name="Caron, Pierre Nicolas" userId="67919323-2a9e-407a-ba8f-538e7cd8aff0" providerId="ADAL" clId="{57D48044-3986-4951-8CEC-AA3F6DCBD8B6}" dt="2023-03-14T17:19:01.427" v="12089"/>
          <ac:spMkLst>
            <pc:docMk/>
            <pc:sldMk cId="2408251185" sldId="481"/>
            <ac:spMk id="5" creationId="{34A41CA5-3F05-1694-2C64-7EFE803287A6}"/>
          </ac:spMkLst>
        </pc:spChg>
        <pc:spChg chg="add del mod ord">
          <ac:chgData name="Caron, Pierre Nicolas" userId="67919323-2a9e-407a-ba8f-538e7cd8aff0" providerId="ADAL" clId="{57D48044-3986-4951-8CEC-AA3F6DCBD8B6}" dt="2023-03-10T16:42:34.717" v="3728" actId="478"/>
          <ac:spMkLst>
            <pc:docMk/>
            <pc:sldMk cId="2408251185" sldId="481"/>
            <ac:spMk id="5" creationId="{D2E6A456-06E0-58E0-7856-962645F09E8A}"/>
          </ac:spMkLst>
        </pc:spChg>
        <pc:spChg chg="del mod">
          <ac:chgData name="Caron, Pierre Nicolas" userId="67919323-2a9e-407a-ba8f-538e7cd8aff0" providerId="ADAL" clId="{57D48044-3986-4951-8CEC-AA3F6DCBD8B6}" dt="2023-03-10T16:20:43.861" v="3552" actId="478"/>
          <ac:spMkLst>
            <pc:docMk/>
            <pc:sldMk cId="2408251185" sldId="481"/>
            <ac:spMk id="6" creationId="{00000000-0000-0000-0000-000000000000}"/>
          </ac:spMkLst>
        </pc:spChg>
        <pc:spChg chg="add del mod">
          <ac:chgData name="Caron, Pierre Nicolas" userId="67919323-2a9e-407a-ba8f-538e7cd8aff0" providerId="ADAL" clId="{57D48044-3986-4951-8CEC-AA3F6DCBD8B6}" dt="2023-03-13T14:48:46.222" v="10383" actId="478"/>
          <ac:spMkLst>
            <pc:docMk/>
            <pc:sldMk cId="2408251185" sldId="481"/>
            <ac:spMk id="6" creationId="{9440403B-C61F-7C61-FB53-67EEB5560CEC}"/>
          </ac:spMkLst>
        </pc:spChg>
        <pc:spChg chg="add mod">
          <ac:chgData name="Caron, Pierre Nicolas" userId="67919323-2a9e-407a-ba8f-538e7cd8aff0" providerId="ADAL" clId="{57D48044-3986-4951-8CEC-AA3F6DCBD8B6}" dt="2023-03-14T17:19:01.427" v="12089"/>
          <ac:spMkLst>
            <pc:docMk/>
            <pc:sldMk cId="2408251185" sldId="481"/>
            <ac:spMk id="6" creationId="{CB0ADF72-077E-99AC-CC03-EB442DBD9858}"/>
          </ac:spMkLst>
        </pc:spChg>
        <pc:spChg chg="mod ord">
          <ac:chgData name="Caron, Pierre Nicolas" userId="67919323-2a9e-407a-ba8f-538e7cd8aff0" providerId="ADAL" clId="{57D48044-3986-4951-8CEC-AA3F6DCBD8B6}" dt="2023-03-14T14:52:05.535" v="11980" actId="700"/>
          <ac:spMkLst>
            <pc:docMk/>
            <pc:sldMk cId="2408251185" sldId="481"/>
            <ac:spMk id="7" creationId="{00000000-0000-0000-0000-000000000000}"/>
          </ac:spMkLst>
        </pc:spChg>
        <pc:spChg chg="add del mod">
          <ac:chgData name="Caron, Pierre Nicolas" userId="67919323-2a9e-407a-ba8f-538e7cd8aff0" providerId="ADAL" clId="{57D48044-3986-4951-8CEC-AA3F6DCBD8B6}" dt="2023-03-10T16:49:45.597" v="3751" actId="478"/>
          <ac:spMkLst>
            <pc:docMk/>
            <pc:sldMk cId="2408251185" sldId="481"/>
            <ac:spMk id="8" creationId="{660A76EB-DF60-5A1F-F872-8D04CB6B7010}"/>
          </ac:spMkLst>
        </pc:spChg>
        <pc:spChg chg="add mod">
          <ac:chgData name="Caron, Pierre Nicolas" userId="67919323-2a9e-407a-ba8f-538e7cd8aff0" providerId="ADAL" clId="{57D48044-3986-4951-8CEC-AA3F6DCBD8B6}" dt="2023-03-14T17:19:01.427" v="12089"/>
          <ac:spMkLst>
            <pc:docMk/>
            <pc:sldMk cId="2408251185" sldId="481"/>
            <ac:spMk id="8" creationId="{93532D40-AEB2-714A-7A81-E5FFCD80ED7F}"/>
          </ac:spMkLst>
        </pc:spChg>
        <pc:spChg chg="del mod">
          <ac:chgData name="Caron, Pierre Nicolas" userId="67919323-2a9e-407a-ba8f-538e7cd8aff0" providerId="ADAL" clId="{57D48044-3986-4951-8CEC-AA3F6DCBD8B6}" dt="2023-03-10T16:49:42.348" v="3750" actId="478"/>
          <ac:spMkLst>
            <pc:docMk/>
            <pc:sldMk cId="2408251185" sldId="481"/>
            <ac:spMk id="9" creationId="{00000000-0000-0000-0000-000000000000}"/>
          </ac:spMkLst>
        </pc:spChg>
        <pc:spChg chg="add mod">
          <ac:chgData name="Caron, Pierre Nicolas" userId="67919323-2a9e-407a-ba8f-538e7cd8aff0" providerId="ADAL" clId="{57D48044-3986-4951-8CEC-AA3F6DCBD8B6}" dt="2023-03-13T14:50:30.454" v="10417" actId="12788"/>
          <ac:spMkLst>
            <pc:docMk/>
            <pc:sldMk cId="2408251185" sldId="481"/>
            <ac:spMk id="9" creationId="{3B5BEAE9-1FF4-93A2-D895-184A5719C781}"/>
          </ac:spMkLst>
        </pc:spChg>
        <pc:spChg chg="del mod">
          <ac:chgData name="Caron, Pierre Nicolas" userId="67919323-2a9e-407a-ba8f-538e7cd8aff0" providerId="ADAL" clId="{57D48044-3986-4951-8CEC-AA3F6DCBD8B6}" dt="2023-03-10T16:49:42.348" v="3750" actId="478"/>
          <ac:spMkLst>
            <pc:docMk/>
            <pc:sldMk cId="2408251185" sldId="481"/>
            <ac:spMk id="11" creationId="{00000000-0000-0000-0000-000000000000}"/>
          </ac:spMkLst>
        </pc:spChg>
        <pc:spChg chg="add mod ord">
          <ac:chgData name="Caron, Pierre Nicolas" userId="67919323-2a9e-407a-ba8f-538e7cd8aff0" providerId="ADAL" clId="{57D48044-3986-4951-8CEC-AA3F6DCBD8B6}" dt="2023-03-14T17:19:48.551" v="12096" actId="14100"/>
          <ac:spMkLst>
            <pc:docMk/>
            <pc:sldMk cId="2408251185" sldId="481"/>
            <ac:spMk id="11" creationId="{BFFD0102-9B70-2E3A-F517-2401A1733925}"/>
          </ac:spMkLst>
        </pc:spChg>
        <pc:spChg chg="del mod">
          <ac:chgData name="Caron, Pierre Nicolas" userId="67919323-2a9e-407a-ba8f-538e7cd8aff0" providerId="ADAL" clId="{57D48044-3986-4951-8CEC-AA3F6DCBD8B6}" dt="2023-03-10T16:49:42.348" v="3750" actId="478"/>
          <ac:spMkLst>
            <pc:docMk/>
            <pc:sldMk cId="2408251185" sldId="481"/>
            <ac:spMk id="13" creationId="{00000000-0000-0000-0000-000000000000}"/>
          </ac:spMkLst>
        </pc:spChg>
        <pc:spChg chg="add del mod">
          <ac:chgData name="Caron, Pierre Nicolas" userId="67919323-2a9e-407a-ba8f-538e7cd8aff0" providerId="ADAL" clId="{57D48044-3986-4951-8CEC-AA3F6DCBD8B6}" dt="2023-03-10T16:49:45.597" v="3751" actId="478"/>
          <ac:spMkLst>
            <pc:docMk/>
            <pc:sldMk cId="2408251185" sldId="481"/>
            <ac:spMk id="14" creationId="{7C2DC061-67A9-194B-3BF6-E8AE27532422}"/>
          </ac:spMkLst>
        </pc:spChg>
        <pc:spChg chg="del mod ord">
          <ac:chgData name="Caron, Pierre Nicolas" userId="67919323-2a9e-407a-ba8f-538e7cd8aff0" providerId="ADAL" clId="{57D48044-3986-4951-8CEC-AA3F6DCBD8B6}" dt="2023-03-10T16:49:45.597" v="3751" actId="478"/>
          <ac:spMkLst>
            <pc:docMk/>
            <pc:sldMk cId="2408251185" sldId="481"/>
            <ac:spMk id="17" creationId="{00000000-0000-0000-0000-000000000000}"/>
          </ac:spMkLst>
        </pc:spChg>
        <pc:spChg chg="del mod">
          <ac:chgData name="Caron, Pierre Nicolas" userId="67919323-2a9e-407a-ba8f-538e7cd8aff0" providerId="ADAL" clId="{57D48044-3986-4951-8CEC-AA3F6DCBD8B6}" dt="2023-03-10T16:49:42.348" v="3750" actId="478"/>
          <ac:spMkLst>
            <pc:docMk/>
            <pc:sldMk cId="2408251185" sldId="481"/>
            <ac:spMk id="19" creationId="{00000000-0000-0000-0000-000000000000}"/>
          </ac:spMkLst>
        </pc:spChg>
        <pc:spChg chg="del">
          <ac:chgData name="Caron, Pierre Nicolas" userId="67919323-2a9e-407a-ba8f-538e7cd8aff0" providerId="ADAL" clId="{57D48044-3986-4951-8CEC-AA3F6DCBD8B6}" dt="2023-03-10T15:50:24.288" v="3478" actId="478"/>
          <ac:spMkLst>
            <pc:docMk/>
            <pc:sldMk cId="2408251185" sldId="481"/>
            <ac:spMk id="20" creationId="{00000000-0000-0000-0000-000000000000}"/>
          </ac:spMkLst>
        </pc:spChg>
        <pc:spChg chg="del mod">
          <ac:chgData name="Caron, Pierre Nicolas" userId="67919323-2a9e-407a-ba8f-538e7cd8aff0" providerId="ADAL" clId="{57D48044-3986-4951-8CEC-AA3F6DCBD8B6}" dt="2023-03-10T16:49:42.348" v="3750" actId="478"/>
          <ac:spMkLst>
            <pc:docMk/>
            <pc:sldMk cId="2408251185" sldId="481"/>
            <ac:spMk id="21" creationId="{00000000-0000-0000-0000-000000000000}"/>
          </ac:spMkLst>
        </pc:spChg>
        <pc:spChg chg="del">
          <ac:chgData name="Caron, Pierre Nicolas" userId="67919323-2a9e-407a-ba8f-538e7cd8aff0" providerId="ADAL" clId="{57D48044-3986-4951-8CEC-AA3F6DCBD8B6}" dt="2023-03-10T15:52:08.434" v="3503" actId="478"/>
          <ac:spMkLst>
            <pc:docMk/>
            <pc:sldMk cId="2408251185" sldId="481"/>
            <ac:spMk id="22" creationId="{00000000-0000-0000-0000-000000000000}"/>
          </ac:spMkLst>
        </pc:spChg>
        <pc:spChg chg="add del mod">
          <ac:chgData name="Caron, Pierre Nicolas" userId="67919323-2a9e-407a-ba8f-538e7cd8aff0" providerId="ADAL" clId="{57D48044-3986-4951-8CEC-AA3F6DCBD8B6}" dt="2023-03-10T16:49:45.597" v="3751" actId="478"/>
          <ac:spMkLst>
            <pc:docMk/>
            <pc:sldMk cId="2408251185" sldId="481"/>
            <ac:spMk id="23" creationId="{81622B42-8689-FB64-97BB-C44613FEC67C}"/>
          </ac:spMkLst>
        </pc:spChg>
        <pc:spChg chg="add del mod">
          <ac:chgData name="Caron, Pierre Nicolas" userId="67919323-2a9e-407a-ba8f-538e7cd8aff0" providerId="ADAL" clId="{57D48044-3986-4951-8CEC-AA3F6DCBD8B6}" dt="2023-03-10T16:49:45.597" v="3751" actId="478"/>
          <ac:spMkLst>
            <pc:docMk/>
            <pc:sldMk cId="2408251185" sldId="481"/>
            <ac:spMk id="24" creationId="{5E0C8B7F-DCF3-AFD4-04C8-845BCF49C823}"/>
          </ac:spMkLst>
        </pc:spChg>
        <pc:spChg chg="add del mod">
          <ac:chgData name="Caron, Pierre Nicolas" userId="67919323-2a9e-407a-ba8f-538e7cd8aff0" providerId="ADAL" clId="{57D48044-3986-4951-8CEC-AA3F6DCBD8B6}" dt="2023-03-10T16:49:42.348" v="3750" actId="478"/>
          <ac:spMkLst>
            <pc:docMk/>
            <pc:sldMk cId="2408251185" sldId="481"/>
            <ac:spMk id="25" creationId="{CC62A0E0-3F0C-8B0D-BD42-EC25746297E4}"/>
          </ac:spMkLst>
        </pc:spChg>
        <pc:spChg chg="del">
          <ac:chgData name="Caron, Pierre Nicolas" userId="67919323-2a9e-407a-ba8f-538e7cd8aff0" providerId="ADAL" clId="{57D48044-3986-4951-8CEC-AA3F6DCBD8B6}" dt="2023-03-10T15:53:21.042" v="3538" actId="478"/>
          <ac:spMkLst>
            <pc:docMk/>
            <pc:sldMk cId="2408251185" sldId="481"/>
            <ac:spMk id="26" creationId="{00000000-0000-0000-0000-000000000000}"/>
          </ac:spMkLst>
        </pc:spChg>
        <pc:spChg chg="del mod">
          <ac:chgData name="Caron, Pierre Nicolas" userId="67919323-2a9e-407a-ba8f-538e7cd8aff0" providerId="ADAL" clId="{57D48044-3986-4951-8CEC-AA3F6DCBD8B6}" dt="2023-03-10T16:49:45.597" v="3751" actId="478"/>
          <ac:spMkLst>
            <pc:docMk/>
            <pc:sldMk cId="2408251185" sldId="481"/>
            <ac:spMk id="27" creationId="{00000000-0000-0000-0000-000000000000}"/>
          </ac:spMkLst>
        </pc:spChg>
        <pc:spChg chg="del mod ord">
          <ac:chgData name="Caron, Pierre Nicolas" userId="67919323-2a9e-407a-ba8f-538e7cd8aff0" providerId="ADAL" clId="{57D48044-3986-4951-8CEC-AA3F6DCBD8B6}" dt="2023-03-10T16:49:45.597" v="3751" actId="478"/>
          <ac:spMkLst>
            <pc:docMk/>
            <pc:sldMk cId="2408251185" sldId="481"/>
            <ac:spMk id="28" creationId="{00000000-0000-0000-0000-000000000000}"/>
          </ac:spMkLst>
        </pc:spChg>
        <pc:spChg chg="del mod">
          <ac:chgData name="Caron, Pierre Nicolas" userId="67919323-2a9e-407a-ba8f-538e7cd8aff0" providerId="ADAL" clId="{57D48044-3986-4951-8CEC-AA3F6DCBD8B6}" dt="2023-03-10T16:22:29.095" v="3588" actId="478"/>
          <ac:spMkLst>
            <pc:docMk/>
            <pc:sldMk cId="2408251185" sldId="481"/>
            <ac:spMk id="29" creationId="{00000000-0000-0000-0000-000000000000}"/>
          </ac:spMkLst>
        </pc:spChg>
        <pc:spChg chg="del mod">
          <ac:chgData name="Caron, Pierre Nicolas" userId="67919323-2a9e-407a-ba8f-538e7cd8aff0" providerId="ADAL" clId="{57D48044-3986-4951-8CEC-AA3F6DCBD8B6}" dt="2023-03-10T16:22:37.096" v="3590" actId="478"/>
          <ac:spMkLst>
            <pc:docMk/>
            <pc:sldMk cId="2408251185" sldId="481"/>
            <ac:spMk id="31" creationId="{00000000-0000-0000-0000-000000000000}"/>
          </ac:spMkLst>
        </pc:spChg>
        <pc:spChg chg="del">
          <ac:chgData name="Caron, Pierre Nicolas" userId="67919323-2a9e-407a-ba8f-538e7cd8aff0" providerId="ADAL" clId="{57D48044-3986-4951-8CEC-AA3F6DCBD8B6}" dt="2023-03-10T15:53:51.457" v="3540" actId="478"/>
          <ac:spMkLst>
            <pc:docMk/>
            <pc:sldMk cId="2408251185" sldId="481"/>
            <ac:spMk id="36" creationId="{00000000-0000-0000-0000-000000000000}"/>
          </ac:spMkLst>
        </pc:spChg>
        <pc:spChg chg="del mod">
          <ac:chgData name="Caron, Pierre Nicolas" userId="67919323-2a9e-407a-ba8f-538e7cd8aff0" providerId="ADAL" clId="{57D48044-3986-4951-8CEC-AA3F6DCBD8B6}" dt="2023-03-10T16:42:34.717" v="3728" actId="478"/>
          <ac:spMkLst>
            <pc:docMk/>
            <pc:sldMk cId="2408251185" sldId="481"/>
            <ac:spMk id="37" creationId="{00000000-0000-0000-0000-000000000000}"/>
          </ac:spMkLst>
        </pc:spChg>
        <pc:spChg chg="add del mod">
          <ac:chgData name="Caron, Pierre Nicolas" userId="67919323-2a9e-407a-ba8f-538e7cd8aff0" providerId="ADAL" clId="{57D48044-3986-4951-8CEC-AA3F6DCBD8B6}" dt="2023-03-14T17:20:36.071" v="12097" actId="478"/>
          <ac:spMkLst>
            <pc:docMk/>
            <pc:sldMk cId="2408251185" sldId="481"/>
            <ac:spMk id="39" creationId="{00711C58-8A4E-9ADA-C7AF-0DBFE30E2F79}"/>
          </ac:spMkLst>
        </pc:spChg>
        <pc:spChg chg="add del mod">
          <ac:chgData name="Caron, Pierre Nicolas" userId="67919323-2a9e-407a-ba8f-538e7cd8aff0" providerId="ADAL" clId="{57D48044-3986-4951-8CEC-AA3F6DCBD8B6}" dt="2023-03-14T17:20:36.071" v="12097" actId="478"/>
          <ac:spMkLst>
            <pc:docMk/>
            <pc:sldMk cId="2408251185" sldId="481"/>
            <ac:spMk id="42" creationId="{0863FC2F-EBD1-FF4A-DA39-A8A6D9EE9B33}"/>
          </ac:spMkLst>
        </pc:spChg>
        <pc:spChg chg="add del mod">
          <ac:chgData name="Caron, Pierre Nicolas" userId="67919323-2a9e-407a-ba8f-538e7cd8aff0" providerId="ADAL" clId="{57D48044-3986-4951-8CEC-AA3F6DCBD8B6}" dt="2023-03-14T17:20:36.071" v="12097" actId="478"/>
          <ac:spMkLst>
            <pc:docMk/>
            <pc:sldMk cId="2408251185" sldId="481"/>
            <ac:spMk id="44" creationId="{53274A26-59EE-89FB-F200-5A4581F3EED2}"/>
          </ac:spMkLst>
        </pc:spChg>
        <pc:spChg chg="add del mod">
          <ac:chgData name="Caron, Pierre Nicolas" userId="67919323-2a9e-407a-ba8f-538e7cd8aff0" providerId="ADAL" clId="{57D48044-3986-4951-8CEC-AA3F6DCBD8B6}" dt="2023-03-14T17:20:36.071" v="12097" actId="478"/>
          <ac:spMkLst>
            <pc:docMk/>
            <pc:sldMk cId="2408251185" sldId="481"/>
            <ac:spMk id="46" creationId="{E34BBD88-4A38-ED9E-6595-46403A639245}"/>
          </ac:spMkLst>
        </pc:spChg>
        <pc:spChg chg="add mod">
          <ac:chgData name="Caron, Pierre Nicolas" userId="67919323-2a9e-407a-ba8f-538e7cd8aff0" providerId="ADAL" clId="{57D48044-3986-4951-8CEC-AA3F6DCBD8B6}" dt="2023-03-10T17:23:49.462" v="4232" actId="14100"/>
          <ac:spMkLst>
            <pc:docMk/>
            <pc:sldMk cId="2408251185" sldId="481"/>
            <ac:spMk id="49" creationId="{2BCAF295-6715-A38F-48D9-81B9F92F9654}"/>
          </ac:spMkLst>
        </pc:spChg>
        <pc:spChg chg="add mod">
          <ac:chgData name="Caron, Pierre Nicolas" userId="67919323-2a9e-407a-ba8f-538e7cd8aff0" providerId="ADAL" clId="{57D48044-3986-4951-8CEC-AA3F6DCBD8B6}" dt="2023-03-10T17:23:49.462" v="4232" actId="14100"/>
          <ac:spMkLst>
            <pc:docMk/>
            <pc:sldMk cId="2408251185" sldId="481"/>
            <ac:spMk id="50" creationId="{52E21986-2996-BDD6-28DE-3CF8A590D921}"/>
          </ac:spMkLst>
        </pc:spChg>
        <pc:spChg chg="add mod">
          <ac:chgData name="Caron, Pierre Nicolas" userId="67919323-2a9e-407a-ba8f-538e7cd8aff0" providerId="ADAL" clId="{57D48044-3986-4951-8CEC-AA3F6DCBD8B6}" dt="2023-03-10T17:23:49.462" v="4232" actId="14100"/>
          <ac:spMkLst>
            <pc:docMk/>
            <pc:sldMk cId="2408251185" sldId="481"/>
            <ac:spMk id="51" creationId="{D2020CD2-6EB1-C6FB-3165-E26AD81F5878}"/>
          </ac:spMkLst>
        </pc:spChg>
        <pc:spChg chg="add mod">
          <ac:chgData name="Caron, Pierre Nicolas" userId="67919323-2a9e-407a-ba8f-538e7cd8aff0" providerId="ADAL" clId="{57D48044-3986-4951-8CEC-AA3F6DCBD8B6}" dt="2023-03-10T17:24:43.354" v="4237" actId="207"/>
          <ac:spMkLst>
            <pc:docMk/>
            <pc:sldMk cId="2408251185" sldId="481"/>
            <ac:spMk id="53" creationId="{2F6DE151-0782-FCCE-0273-5B882031F3C8}"/>
          </ac:spMkLst>
        </pc:spChg>
        <pc:spChg chg="add del mod ord">
          <ac:chgData name="Caron, Pierre Nicolas" userId="67919323-2a9e-407a-ba8f-538e7cd8aff0" providerId="ADAL" clId="{57D48044-3986-4951-8CEC-AA3F6DCBD8B6}" dt="2023-03-13T14:51:33.982" v="10429" actId="1037"/>
          <ac:spMkLst>
            <pc:docMk/>
            <pc:sldMk cId="2408251185" sldId="481"/>
            <ac:spMk id="54" creationId="{5C01D346-EEF3-C647-54B2-8F6AE11826A3}"/>
          </ac:spMkLst>
        </pc:spChg>
        <pc:spChg chg="add mod">
          <ac:chgData name="Caron, Pierre Nicolas" userId="67919323-2a9e-407a-ba8f-538e7cd8aff0" providerId="ADAL" clId="{57D48044-3986-4951-8CEC-AA3F6DCBD8B6}" dt="2023-03-13T14:51:33.982" v="10429" actId="1037"/>
          <ac:spMkLst>
            <pc:docMk/>
            <pc:sldMk cId="2408251185" sldId="481"/>
            <ac:spMk id="55" creationId="{BFE97B71-FEC4-F37A-0EA7-5BE3D3B01B63}"/>
          </ac:spMkLst>
        </pc:spChg>
        <pc:spChg chg="add mod">
          <ac:chgData name="Caron, Pierre Nicolas" userId="67919323-2a9e-407a-ba8f-538e7cd8aff0" providerId="ADAL" clId="{57D48044-3986-4951-8CEC-AA3F6DCBD8B6}" dt="2023-03-13T14:51:33.982" v="10429" actId="1037"/>
          <ac:spMkLst>
            <pc:docMk/>
            <pc:sldMk cId="2408251185" sldId="481"/>
            <ac:spMk id="56" creationId="{5AAB2A24-E330-A803-0943-61C53487280B}"/>
          </ac:spMkLst>
        </pc:spChg>
        <pc:spChg chg="add mod">
          <ac:chgData name="Caron, Pierre Nicolas" userId="67919323-2a9e-407a-ba8f-538e7cd8aff0" providerId="ADAL" clId="{57D48044-3986-4951-8CEC-AA3F6DCBD8B6}" dt="2023-03-13T14:51:33.982" v="10429" actId="1037"/>
          <ac:spMkLst>
            <pc:docMk/>
            <pc:sldMk cId="2408251185" sldId="481"/>
            <ac:spMk id="58" creationId="{DCB1A39B-0E3E-3CF9-77F3-ABE8C08EEF89}"/>
          </ac:spMkLst>
        </pc:spChg>
        <pc:spChg chg="add mod">
          <ac:chgData name="Caron, Pierre Nicolas" userId="67919323-2a9e-407a-ba8f-538e7cd8aff0" providerId="ADAL" clId="{57D48044-3986-4951-8CEC-AA3F6DCBD8B6}" dt="2023-03-13T14:51:33.982" v="10429" actId="1037"/>
          <ac:spMkLst>
            <pc:docMk/>
            <pc:sldMk cId="2408251185" sldId="481"/>
            <ac:spMk id="59" creationId="{EB5EA84B-E3B6-5690-0A55-E9B77C8E63C0}"/>
          </ac:spMkLst>
        </pc:spChg>
        <pc:spChg chg="add mod">
          <ac:chgData name="Caron, Pierre Nicolas" userId="67919323-2a9e-407a-ba8f-538e7cd8aff0" providerId="ADAL" clId="{57D48044-3986-4951-8CEC-AA3F6DCBD8B6}" dt="2023-03-10T17:23:49.462" v="4232" actId="14100"/>
          <ac:spMkLst>
            <pc:docMk/>
            <pc:sldMk cId="2408251185" sldId="481"/>
            <ac:spMk id="60" creationId="{26AC533B-2423-015C-1095-9CDA6BE903DB}"/>
          </ac:spMkLst>
        </pc:spChg>
        <pc:spChg chg="add del mod">
          <ac:chgData name="Caron, Pierre Nicolas" userId="67919323-2a9e-407a-ba8f-538e7cd8aff0" providerId="ADAL" clId="{57D48044-3986-4951-8CEC-AA3F6DCBD8B6}" dt="2023-03-10T17:13:21.256" v="3958" actId="478"/>
          <ac:spMkLst>
            <pc:docMk/>
            <pc:sldMk cId="2408251185" sldId="481"/>
            <ac:spMk id="61" creationId="{A922ED4B-FD47-A515-4209-E533E139F1CE}"/>
          </ac:spMkLst>
        </pc:spChg>
        <pc:spChg chg="add mod topLvl">
          <ac:chgData name="Caron, Pierre Nicolas" userId="67919323-2a9e-407a-ba8f-538e7cd8aff0" providerId="ADAL" clId="{57D48044-3986-4951-8CEC-AA3F6DCBD8B6}" dt="2023-03-13T14:50:36.581" v="10418" actId="14100"/>
          <ac:spMkLst>
            <pc:docMk/>
            <pc:sldMk cId="2408251185" sldId="481"/>
            <ac:spMk id="62" creationId="{A8461871-33EE-7F44-1FDB-CB029244475E}"/>
          </ac:spMkLst>
        </pc:spChg>
        <pc:spChg chg="add del mod">
          <ac:chgData name="Caron, Pierre Nicolas" userId="67919323-2a9e-407a-ba8f-538e7cd8aff0" providerId="ADAL" clId="{57D48044-3986-4951-8CEC-AA3F6DCBD8B6}" dt="2023-03-10T16:59:30.981" v="3823" actId="478"/>
          <ac:spMkLst>
            <pc:docMk/>
            <pc:sldMk cId="2408251185" sldId="481"/>
            <ac:spMk id="65" creationId="{A0EE4A63-E134-C501-D267-0CBFB3A9D8F7}"/>
          </ac:spMkLst>
        </pc:spChg>
        <pc:spChg chg="add mod topLvl">
          <ac:chgData name="Caron, Pierre Nicolas" userId="67919323-2a9e-407a-ba8f-538e7cd8aff0" providerId="ADAL" clId="{57D48044-3986-4951-8CEC-AA3F6DCBD8B6}" dt="2023-03-13T14:50:26.401" v="10416" actId="165"/>
          <ac:spMkLst>
            <pc:docMk/>
            <pc:sldMk cId="2408251185" sldId="481"/>
            <ac:spMk id="66" creationId="{C320BDD2-D1B5-9D3D-647B-18B85D2FF614}"/>
          </ac:spMkLst>
        </pc:spChg>
        <pc:spChg chg="add mod topLvl">
          <ac:chgData name="Caron, Pierre Nicolas" userId="67919323-2a9e-407a-ba8f-538e7cd8aff0" providerId="ADAL" clId="{57D48044-3986-4951-8CEC-AA3F6DCBD8B6}" dt="2023-03-13T14:50:26.401" v="10416" actId="165"/>
          <ac:spMkLst>
            <pc:docMk/>
            <pc:sldMk cId="2408251185" sldId="481"/>
            <ac:spMk id="68" creationId="{BFDB5B27-AC46-7B39-8C7F-06CC7E328144}"/>
          </ac:spMkLst>
        </pc:spChg>
        <pc:spChg chg="add del mod topLvl">
          <ac:chgData name="Caron, Pierre Nicolas" userId="67919323-2a9e-407a-ba8f-538e7cd8aff0" providerId="ADAL" clId="{57D48044-3986-4951-8CEC-AA3F6DCBD8B6}" dt="2023-03-13T14:48:06.638" v="10362" actId="478"/>
          <ac:spMkLst>
            <pc:docMk/>
            <pc:sldMk cId="2408251185" sldId="481"/>
            <ac:spMk id="69" creationId="{79C2FB8A-268F-8CE7-376F-13DD8062C474}"/>
          </ac:spMkLst>
        </pc:spChg>
        <pc:spChg chg="add mod topLvl">
          <ac:chgData name="Caron, Pierre Nicolas" userId="67919323-2a9e-407a-ba8f-538e7cd8aff0" providerId="ADAL" clId="{57D48044-3986-4951-8CEC-AA3F6DCBD8B6}" dt="2023-03-13T14:50:26.401" v="10416" actId="165"/>
          <ac:spMkLst>
            <pc:docMk/>
            <pc:sldMk cId="2408251185" sldId="481"/>
            <ac:spMk id="70" creationId="{49EB9549-D1AA-9EBB-7ADA-97E2D60E092D}"/>
          </ac:spMkLst>
        </pc:spChg>
        <pc:spChg chg="add mod">
          <ac:chgData name="Caron, Pierre Nicolas" userId="67919323-2a9e-407a-ba8f-538e7cd8aff0" providerId="ADAL" clId="{57D48044-3986-4951-8CEC-AA3F6DCBD8B6}" dt="2023-03-10T17:23:49.462" v="4232" actId="14100"/>
          <ac:spMkLst>
            <pc:docMk/>
            <pc:sldMk cId="2408251185" sldId="481"/>
            <ac:spMk id="74" creationId="{BFD6E062-4E69-649D-1C65-1DB65EAA9870}"/>
          </ac:spMkLst>
        </pc:spChg>
        <pc:spChg chg="add mod">
          <ac:chgData name="Caron, Pierre Nicolas" userId="67919323-2a9e-407a-ba8f-538e7cd8aff0" providerId="ADAL" clId="{57D48044-3986-4951-8CEC-AA3F6DCBD8B6}" dt="2023-03-13T14:51:33.982" v="10429" actId="1037"/>
          <ac:spMkLst>
            <pc:docMk/>
            <pc:sldMk cId="2408251185" sldId="481"/>
            <ac:spMk id="75" creationId="{E910864D-A2B9-7BEA-E4F9-0E808E2A7483}"/>
          </ac:spMkLst>
        </pc:spChg>
        <pc:spChg chg="add mod topLvl">
          <ac:chgData name="Caron, Pierre Nicolas" userId="67919323-2a9e-407a-ba8f-538e7cd8aff0" providerId="ADAL" clId="{57D48044-3986-4951-8CEC-AA3F6DCBD8B6}" dt="2023-03-13T14:50:26.401" v="10416" actId="165"/>
          <ac:spMkLst>
            <pc:docMk/>
            <pc:sldMk cId="2408251185" sldId="481"/>
            <ac:spMk id="80" creationId="{7EDB7672-ADB4-0788-4AD2-833F33D80605}"/>
          </ac:spMkLst>
        </pc:spChg>
        <pc:spChg chg="add del mod ord topLvl">
          <ac:chgData name="Caron, Pierre Nicolas" userId="67919323-2a9e-407a-ba8f-538e7cd8aff0" providerId="ADAL" clId="{57D48044-3986-4951-8CEC-AA3F6DCBD8B6}" dt="2023-03-13T14:50:26.401" v="10416" actId="165"/>
          <ac:spMkLst>
            <pc:docMk/>
            <pc:sldMk cId="2408251185" sldId="481"/>
            <ac:spMk id="81" creationId="{DB9B9C0B-F78F-7929-42C1-51C61140E22C}"/>
          </ac:spMkLst>
        </pc:spChg>
        <pc:spChg chg="add mod">
          <ac:chgData name="Caron, Pierre Nicolas" userId="67919323-2a9e-407a-ba8f-538e7cd8aff0" providerId="ADAL" clId="{57D48044-3986-4951-8CEC-AA3F6DCBD8B6}" dt="2023-03-13T14:51:33.982" v="10429" actId="1037"/>
          <ac:spMkLst>
            <pc:docMk/>
            <pc:sldMk cId="2408251185" sldId="481"/>
            <ac:spMk id="83" creationId="{743EAC11-2D84-08D5-129F-6D217EE37EA6}"/>
          </ac:spMkLst>
        </pc:spChg>
        <pc:spChg chg="add del mod">
          <ac:chgData name="Caron, Pierre Nicolas" userId="67919323-2a9e-407a-ba8f-538e7cd8aff0" providerId="ADAL" clId="{57D48044-3986-4951-8CEC-AA3F6DCBD8B6}" dt="2023-03-13T14:46:29.101" v="10319" actId="478"/>
          <ac:spMkLst>
            <pc:docMk/>
            <pc:sldMk cId="2408251185" sldId="481"/>
            <ac:spMk id="84" creationId="{16EE15CB-476E-F35A-AD46-4CFA78CA535E}"/>
          </ac:spMkLst>
        </pc:spChg>
        <pc:spChg chg="add del mod ord">
          <ac:chgData name="Caron, Pierre Nicolas" userId="67919323-2a9e-407a-ba8f-538e7cd8aff0" providerId="ADAL" clId="{57D48044-3986-4951-8CEC-AA3F6DCBD8B6}" dt="2023-03-13T14:46:29.101" v="10319" actId="478"/>
          <ac:spMkLst>
            <pc:docMk/>
            <pc:sldMk cId="2408251185" sldId="481"/>
            <ac:spMk id="90" creationId="{1E6359C5-28EE-B7CD-AA53-33793906E17F}"/>
          </ac:spMkLst>
        </pc:spChg>
        <pc:spChg chg="add del mod">
          <ac:chgData name="Caron, Pierre Nicolas" userId="67919323-2a9e-407a-ba8f-538e7cd8aff0" providerId="ADAL" clId="{57D48044-3986-4951-8CEC-AA3F6DCBD8B6}" dt="2023-03-13T14:46:29.101" v="10319" actId="478"/>
          <ac:spMkLst>
            <pc:docMk/>
            <pc:sldMk cId="2408251185" sldId="481"/>
            <ac:spMk id="91" creationId="{61D2D86E-63EE-209A-94E1-031DF872ABD9}"/>
          </ac:spMkLst>
        </pc:spChg>
        <pc:spChg chg="add del mod">
          <ac:chgData name="Caron, Pierre Nicolas" userId="67919323-2a9e-407a-ba8f-538e7cd8aff0" providerId="ADAL" clId="{57D48044-3986-4951-8CEC-AA3F6DCBD8B6}" dt="2023-03-13T14:46:29.101" v="10319" actId="478"/>
          <ac:spMkLst>
            <pc:docMk/>
            <pc:sldMk cId="2408251185" sldId="481"/>
            <ac:spMk id="93" creationId="{6D64563F-7214-8F44-0D28-309CC2F2C5CF}"/>
          </ac:spMkLst>
        </pc:spChg>
        <pc:spChg chg="add del mod ord">
          <ac:chgData name="Caron, Pierre Nicolas" userId="67919323-2a9e-407a-ba8f-538e7cd8aff0" providerId="ADAL" clId="{57D48044-3986-4951-8CEC-AA3F6DCBD8B6}" dt="2023-03-13T14:46:29.101" v="10319" actId="478"/>
          <ac:spMkLst>
            <pc:docMk/>
            <pc:sldMk cId="2408251185" sldId="481"/>
            <ac:spMk id="94" creationId="{70BAA9E7-1D98-5B4C-9ABE-1414D80517CE}"/>
          </ac:spMkLst>
        </pc:spChg>
        <pc:spChg chg="add del mod">
          <ac:chgData name="Caron, Pierre Nicolas" userId="67919323-2a9e-407a-ba8f-538e7cd8aff0" providerId="ADAL" clId="{57D48044-3986-4951-8CEC-AA3F6DCBD8B6}" dt="2023-03-13T14:46:29.101" v="10319" actId="478"/>
          <ac:spMkLst>
            <pc:docMk/>
            <pc:sldMk cId="2408251185" sldId="481"/>
            <ac:spMk id="95" creationId="{9C965035-565D-8F4A-0531-93D57D563C70}"/>
          </ac:spMkLst>
        </pc:spChg>
        <pc:grpChg chg="add del mod">
          <ac:chgData name="Caron, Pierre Nicolas" userId="67919323-2a9e-407a-ba8f-538e7cd8aff0" providerId="ADAL" clId="{57D48044-3986-4951-8CEC-AA3F6DCBD8B6}" dt="2023-03-13T14:50:26.401" v="10416" actId="165"/>
          <ac:grpSpMkLst>
            <pc:docMk/>
            <pc:sldMk cId="2408251185" sldId="481"/>
            <ac:grpSpMk id="5" creationId="{1286D184-5219-2D41-E859-07B0099E5D57}"/>
          </ac:grpSpMkLst>
        </pc:grpChg>
        <pc:grpChg chg="add mod">
          <ac:chgData name="Caron, Pierre Nicolas" userId="67919323-2a9e-407a-ba8f-538e7cd8aff0" providerId="ADAL" clId="{57D48044-3986-4951-8CEC-AA3F6DCBD8B6}" dt="2023-03-14T17:19:01.427" v="12089"/>
          <ac:grpSpMkLst>
            <pc:docMk/>
            <pc:sldMk cId="2408251185" sldId="481"/>
            <ac:grpSpMk id="13" creationId="{565AD8AF-6BEF-81D1-FEF4-BB69F6BFBB60}"/>
          </ac:grpSpMkLst>
        </pc:grpChg>
        <pc:grpChg chg="add del mod">
          <ac:chgData name="Caron, Pierre Nicolas" userId="67919323-2a9e-407a-ba8f-538e7cd8aff0" providerId="ADAL" clId="{57D48044-3986-4951-8CEC-AA3F6DCBD8B6}" dt="2023-03-10T17:26:31.468" v="4280" actId="165"/>
          <ac:grpSpMkLst>
            <pc:docMk/>
            <pc:sldMk cId="2408251185" sldId="481"/>
            <ac:grpSpMk id="87" creationId="{EA3C5D21-F861-3C73-FE0E-E6D66C3B49C7}"/>
          </ac:grpSpMkLst>
        </pc:grpChg>
        <pc:grpChg chg="add mod">
          <ac:chgData name="Caron, Pierre Nicolas" userId="67919323-2a9e-407a-ba8f-538e7cd8aff0" providerId="ADAL" clId="{57D48044-3986-4951-8CEC-AA3F6DCBD8B6}" dt="2023-03-13T14:51:33.982" v="10429" actId="1037"/>
          <ac:grpSpMkLst>
            <pc:docMk/>
            <pc:sldMk cId="2408251185" sldId="481"/>
            <ac:grpSpMk id="88" creationId="{F10413CC-2F08-64D8-9B03-43902F255223}"/>
          </ac:grpSpMkLst>
        </pc:grpChg>
        <pc:grpChg chg="add mod">
          <ac:chgData name="Caron, Pierre Nicolas" userId="67919323-2a9e-407a-ba8f-538e7cd8aff0" providerId="ADAL" clId="{57D48044-3986-4951-8CEC-AA3F6DCBD8B6}" dt="2023-03-13T14:46:58.858" v="10356" actId="408"/>
          <ac:grpSpMkLst>
            <pc:docMk/>
            <pc:sldMk cId="2408251185" sldId="481"/>
            <ac:grpSpMk id="89" creationId="{BFEA0933-D1B8-8075-8A17-6CFBC49357EA}"/>
          </ac:grpSpMkLst>
        </pc:grpChg>
        <pc:picChg chg="add del mod">
          <ac:chgData name="Caron, Pierre Nicolas" userId="67919323-2a9e-407a-ba8f-538e7cd8aff0" providerId="ADAL" clId="{57D48044-3986-4951-8CEC-AA3F6DCBD8B6}" dt="2023-03-13T14:49:24.173" v="10388" actId="478"/>
          <ac:picMkLst>
            <pc:docMk/>
            <pc:sldMk cId="2408251185" sldId="481"/>
            <ac:picMk id="8" creationId="{A07EFECC-4857-273A-7CAA-C6C508298052}"/>
          </ac:picMkLst>
        </pc:picChg>
        <pc:picChg chg="add del mod">
          <ac:chgData name="Caron, Pierre Nicolas" userId="67919323-2a9e-407a-ba8f-538e7cd8aff0" providerId="ADAL" clId="{57D48044-3986-4951-8CEC-AA3F6DCBD8B6}" dt="2023-03-10T16:49:45.597" v="3751" actId="478"/>
          <ac:picMkLst>
            <pc:docMk/>
            <pc:sldMk cId="2408251185" sldId="481"/>
            <ac:picMk id="10" creationId="{3EF94771-95FA-74C9-913A-75B411B804F6}"/>
          </ac:picMkLst>
        </pc:picChg>
        <pc:picChg chg="add mod ord">
          <ac:chgData name="Caron, Pierre Nicolas" userId="67919323-2a9e-407a-ba8f-538e7cd8aff0" providerId="ADAL" clId="{57D48044-3986-4951-8CEC-AA3F6DCBD8B6}" dt="2023-03-13T17:09:20.649" v="11771" actId="167"/>
          <ac:picMkLst>
            <pc:docMk/>
            <pc:sldMk cId="2408251185" sldId="481"/>
            <ac:picMk id="10" creationId="{81C4A695-6997-FCFA-1403-A4DD5A229E4E}"/>
          </ac:picMkLst>
        </pc:picChg>
        <pc:picChg chg="add del mod">
          <ac:chgData name="Caron, Pierre Nicolas" userId="67919323-2a9e-407a-ba8f-538e7cd8aff0" providerId="ADAL" clId="{57D48044-3986-4951-8CEC-AA3F6DCBD8B6}" dt="2023-03-14T17:19:40.539" v="12093" actId="21"/>
          <ac:picMkLst>
            <pc:docMk/>
            <pc:sldMk cId="2408251185" sldId="481"/>
            <ac:picMk id="12" creationId="{64E059D8-ACDA-2620-0693-0900B0F079E0}"/>
          </ac:picMkLst>
        </pc:picChg>
        <pc:picChg chg="mod">
          <ac:chgData name="Caron, Pierre Nicolas" userId="67919323-2a9e-407a-ba8f-538e7cd8aff0" providerId="ADAL" clId="{57D48044-3986-4951-8CEC-AA3F6DCBD8B6}" dt="2023-03-14T17:19:01.427" v="12089"/>
          <ac:picMkLst>
            <pc:docMk/>
            <pc:sldMk cId="2408251185" sldId="481"/>
            <ac:picMk id="14" creationId="{3479F041-5223-86EA-CBC1-D2D1A3C83A69}"/>
          </ac:picMkLst>
        </pc:picChg>
        <pc:picChg chg="del">
          <ac:chgData name="Caron, Pierre Nicolas" userId="67919323-2a9e-407a-ba8f-538e7cd8aff0" providerId="ADAL" clId="{57D48044-3986-4951-8CEC-AA3F6DCBD8B6}" dt="2023-03-10T15:54:55.778" v="3547" actId="478"/>
          <ac:picMkLst>
            <pc:docMk/>
            <pc:sldMk cId="2408251185" sldId="481"/>
            <ac:picMk id="15" creationId="{00000000-0000-0000-0000-000000000000}"/>
          </ac:picMkLst>
        </pc:picChg>
        <pc:picChg chg="mod">
          <ac:chgData name="Caron, Pierre Nicolas" userId="67919323-2a9e-407a-ba8f-538e7cd8aff0" providerId="ADAL" clId="{57D48044-3986-4951-8CEC-AA3F6DCBD8B6}" dt="2023-03-14T17:19:01.427" v="12089"/>
          <ac:picMkLst>
            <pc:docMk/>
            <pc:sldMk cId="2408251185" sldId="481"/>
            <ac:picMk id="15" creationId="{E9D61654-D235-06F8-510A-332489830B0E}"/>
          </ac:picMkLst>
        </pc:picChg>
        <pc:picChg chg="mod">
          <ac:chgData name="Caron, Pierre Nicolas" userId="67919323-2a9e-407a-ba8f-538e7cd8aff0" providerId="ADAL" clId="{57D48044-3986-4951-8CEC-AA3F6DCBD8B6}" dt="2023-03-14T17:19:01.427" v="12089"/>
          <ac:picMkLst>
            <pc:docMk/>
            <pc:sldMk cId="2408251185" sldId="481"/>
            <ac:picMk id="16" creationId="{18CE99CC-8C5E-E67F-06CB-A6E84F7A1494}"/>
          </ac:picMkLst>
        </pc:picChg>
        <pc:picChg chg="add mod">
          <ac:chgData name="Caron, Pierre Nicolas" userId="67919323-2a9e-407a-ba8f-538e7cd8aff0" providerId="ADAL" clId="{57D48044-3986-4951-8CEC-AA3F6DCBD8B6}" dt="2023-03-14T17:19:45.156" v="12095"/>
          <ac:picMkLst>
            <pc:docMk/>
            <pc:sldMk cId="2408251185" sldId="481"/>
            <ac:picMk id="17" creationId="{963471CC-E216-E1AF-C377-BA0EBEF782E7}"/>
          </ac:picMkLst>
        </pc:picChg>
        <pc:picChg chg="del mod">
          <ac:chgData name="Caron, Pierre Nicolas" userId="67919323-2a9e-407a-ba8f-538e7cd8aff0" providerId="ADAL" clId="{57D48044-3986-4951-8CEC-AA3F6DCBD8B6}" dt="2023-03-10T16:49:45.597" v="3751" actId="478"/>
          <ac:picMkLst>
            <pc:docMk/>
            <pc:sldMk cId="2408251185" sldId="481"/>
            <ac:picMk id="30" creationId="{00000000-0000-0000-0000-000000000000}"/>
          </ac:picMkLst>
        </pc:picChg>
        <pc:picChg chg="add del mod">
          <ac:chgData name="Caron, Pierre Nicolas" userId="67919323-2a9e-407a-ba8f-538e7cd8aff0" providerId="ADAL" clId="{57D48044-3986-4951-8CEC-AA3F6DCBD8B6}" dt="2023-03-10T16:52:03.661" v="3767" actId="478"/>
          <ac:picMkLst>
            <pc:docMk/>
            <pc:sldMk cId="2408251185" sldId="481"/>
            <ac:picMk id="33" creationId="{BA3820B4-B8AF-132E-96E7-D94D67CCBBED}"/>
          </ac:picMkLst>
        </pc:picChg>
        <pc:picChg chg="del mod">
          <ac:chgData name="Caron, Pierre Nicolas" userId="67919323-2a9e-407a-ba8f-538e7cd8aff0" providerId="ADAL" clId="{57D48044-3986-4951-8CEC-AA3F6DCBD8B6}" dt="2023-03-10T16:49:45.597" v="3751" actId="478"/>
          <ac:picMkLst>
            <pc:docMk/>
            <pc:sldMk cId="2408251185" sldId="481"/>
            <ac:picMk id="34" creationId="{00000000-0000-0000-0000-000000000000}"/>
          </ac:picMkLst>
        </pc:picChg>
        <pc:picChg chg="del mod">
          <ac:chgData name="Caron, Pierre Nicolas" userId="67919323-2a9e-407a-ba8f-538e7cd8aff0" providerId="ADAL" clId="{57D48044-3986-4951-8CEC-AA3F6DCBD8B6}" dt="2023-03-10T16:49:42.348" v="3750" actId="478"/>
          <ac:picMkLst>
            <pc:docMk/>
            <pc:sldMk cId="2408251185" sldId="481"/>
            <ac:picMk id="35" creationId="{00000000-0000-0000-0000-000000000000}"/>
          </ac:picMkLst>
        </pc:picChg>
        <pc:picChg chg="del mod">
          <ac:chgData name="Caron, Pierre Nicolas" userId="67919323-2a9e-407a-ba8f-538e7cd8aff0" providerId="ADAL" clId="{57D48044-3986-4951-8CEC-AA3F6DCBD8B6}" dt="2023-03-10T16:49:42.348" v="3750" actId="478"/>
          <ac:picMkLst>
            <pc:docMk/>
            <pc:sldMk cId="2408251185" sldId="481"/>
            <ac:picMk id="38" creationId="{00000000-0000-0000-0000-000000000000}"/>
          </ac:picMkLst>
        </pc:picChg>
        <pc:picChg chg="del">
          <ac:chgData name="Caron, Pierre Nicolas" userId="67919323-2a9e-407a-ba8f-538e7cd8aff0" providerId="ADAL" clId="{57D48044-3986-4951-8CEC-AA3F6DCBD8B6}" dt="2023-03-10T15:54:55.778" v="3547" actId="478"/>
          <ac:picMkLst>
            <pc:docMk/>
            <pc:sldMk cId="2408251185" sldId="481"/>
            <ac:picMk id="40" creationId="{00000000-0000-0000-0000-000000000000}"/>
          </ac:picMkLst>
        </pc:picChg>
        <pc:picChg chg="del">
          <ac:chgData name="Caron, Pierre Nicolas" userId="67919323-2a9e-407a-ba8f-538e7cd8aff0" providerId="ADAL" clId="{57D48044-3986-4951-8CEC-AA3F6DCBD8B6}" dt="2023-03-10T15:54:55.778" v="3547" actId="478"/>
          <ac:picMkLst>
            <pc:docMk/>
            <pc:sldMk cId="2408251185" sldId="481"/>
            <ac:picMk id="41" creationId="{00000000-0000-0000-0000-000000000000}"/>
          </ac:picMkLst>
        </pc:picChg>
        <pc:picChg chg="add mod">
          <ac:chgData name="Caron, Pierre Nicolas" userId="67919323-2a9e-407a-ba8f-538e7cd8aff0" providerId="ADAL" clId="{57D48044-3986-4951-8CEC-AA3F6DCBD8B6}" dt="2023-03-10T17:23:49.462" v="4232" actId="14100"/>
          <ac:picMkLst>
            <pc:docMk/>
            <pc:sldMk cId="2408251185" sldId="481"/>
            <ac:picMk id="43" creationId="{9BC28105-E167-C882-7F28-9A72415A322C}"/>
          </ac:picMkLst>
        </pc:picChg>
        <pc:picChg chg="add del mod">
          <ac:chgData name="Caron, Pierre Nicolas" userId="67919323-2a9e-407a-ba8f-538e7cd8aff0" providerId="ADAL" clId="{57D48044-3986-4951-8CEC-AA3F6DCBD8B6}" dt="2023-03-14T17:20:36.071" v="12097" actId="478"/>
          <ac:picMkLst>
            <pc:docMk/>
            <pc:sldMk cId="2408251185" sldId="481"/>
            <ac:picMk id="45" creationId="{DDEA4A83-BB1E-8024-CB78-B27DB442FE98}"/>
          </ac:picMkLst>
        </pc:picChg>
        <pc:picChg chg="add del mod">
          <ac:chgData name="Caron, Pierre Nicolas" userId="67919323-2a9e-407a-ba8f-538e7cd8aff0" providerId="ADAL" clId="{57D48044-3986-4951-8CEC-AA3F6DCBD8B6}" dt="2023-03-10T17:14:02.664" v="3964" actId="478"/>
          <ac:picMkLst>
            <pc:docMk/>
            <pc:sldMk cId="2408251185" sldId="481"/>
            <ac:picMk id="48" creationId="{54B8E5F4-FF7A-5D64-2F56-CAC3E4847C74}"/>
          </ac:picMkLst>
        </pc:picChg>
        <pc:picChg chg="add mod">
          <ac:chgData name="Caron, Pierre Nicolas" userId="67919323-2a9e-407a-ba8f-538e7cd8aff0" providerId="ADAL" clId="{57D48044-3986-4951-8CEC-AA3F6DCBD8B6}" dt="2023-03-10T17:23:49.462" v="4232" actId="14100"/>
          <ac:picMkLst>
            <pc:docMk/>
            <pc:sldMk cId="2408251185" sldId="481"/>
            <ac:picMk id="52" creationId="{885CE49F-A789-D97C-A708-5354CBDC7967}"/>
          </ac:picMkLst>
        </pc:picChg>
        <pc:picChg chg="add mod">
          <ac:chgData name="Caron, Pierre Nicolas" userId="67919323-2a9e-407a-ba8f-538e7cd8aff0" providerId="ADAL" clId="{57D48044-3986-4951-8CEC-AA3F6DCBD8B6}" dt="2023-03-13T14:51:33.982" v="10429" actId="1037"/>
          <ac:picMkLst>
            <pc:docMk/>
            <pc:sldMk cId="2408251185" sldId="481"/>
            <ac:picMk id="57" creationId="{3258554F-6A74-F899-3800-92E6A3397BFE}"/>
          </ac:picMkLst>
        </pc:picChg>
        <pc:picChg chg="add del mod topLvl">
          <ac:chgData name="Caron, Pierre Nicolas" userId="67919323-2a9e-407a-ba8f-538e7cd8aff0" providerId="ADAL" clId="{57D48044-3986-4951-8CEC-AA3F6DCBD8B6}" dt="2023-03-14T17:19:43.295" v="12094" actId="478"/>
          <ac:picMkLst>
            <pc:docMk/>
            <pc:sldMk cId="2408251185" sldId="481"/>
            <ac:picMk id="63" creationId="{7A7FEA57-3617-B49D-2E93-D18C899737E1}"/>
          </ac:picMkLst>
        </pc:picChg>
        <pc:picChg chg="add mod topLvl">
          <ac:chgData name="Caron, Pierre Nicolas" userId="67919323-2a9e-407a-ba8f-538e7cd8aff0" providerId="ADAL" clId="{57D48044-3986-4951-8CEC-AA3F6DCBD8B6}" dt="2023-03-13T14:50:26.401" v="10416" actId="165"/>
          <ac:picMkLst>
            <pc:docMk/>
            <pc:sldMk cId="2408251185" sldId="481"/>
            <ac:picMk id="64" creationId="{B1BDE59D-BC91-9743-0268-D708CFDC8A04}"/>
          </ac:picMkLst>
        </pc:picChg>
        <pc:picChg chg="add del mod">
          <ac:chgData name="Caron, Pierre Nicolas" userId="67919323-2a9e-407a-ba8f-538e7cd8aff0" providerId="ADAL" clId="{57D48044-3986-4951-8CEC-AA3F6DCBD8B6}" dt="2023-03-10T17:23:28.292" v="4229" actId="21"/>
          <ac:picMkLst>
            <pc:docMk/>
            <pc:sldMk cId="2408251185" sldId="481"/>
            <ac:picMk id="67" creationId="{08B75F6D-19E2-9577-B165-56F29EA21645}"/>
          </ac:picMkLst>
        </pc:picChg>
        <pc:picChg chg="add del mod">
          <ac:chgData name="Caron, Pierre Nicolas" userId="67919323-2a9e-407a-ba8f-538e7cd8aff0" providerId="ADAL" clId="{57D48044-3986-4951-8CEC-AA3F6DCBD8B6}" dt="2023-03-14T17:20:39.431" v="12098" actId="478"/>
          <ac:picMkLst>
            <pc:docMk/>
            <pc:sldMk cId="2408251185" sldId="481"/>
            <ac:picMk id="72" creationId="{2E51F2DE-A4F1-75AF-AB04-80C7546C3C53}"/>
          </ac:picMkLst>
        </pc:picChg>
        <pc:picChg chg="add mod">
          <ac:chgData name="Caron, Pierre Nicolas" userId="67919323-2a9e-407a-ba8f-538e7cd8aff0" providerId="ADAL" clId="{57D48044-3986-4951-8CEC-AA3F6DCBD8B6}" dt="2023-03-10T17:23:49.462" v="4232" actId="14100"/>
          <ac:picMkLst>
            <pc:docMk/>
            <pc:sldMk cId="2408251185" sldId="481"/>
            <ac:picMk id="76" creationId="{66261C44-CC8C-FE6D-1F31-B1805E21CD87}"/>
          </ac:picMkLst>
        </pc:picChg>
        <pc:picChg chg="add mod">
          <ac:chgData name="Caron, Pierre Nicolas" userId="67919323-2a9e-407a-ba8f-538e7cd8aff0" providerId="ADAL" clId="{57D48044-3986-4951-8CEC-AA3F6DCBD8B6}" dt="2023-03-13T14:51:33.982" v="10429" actId="1037"/>
          <ac:picMkLst>
            <pc:docMk/>
            <pc:sldMk cId="2408251185" sldId="481"/>
            <ac:picMk id="77" creationId="{D8E0CC26-27E7-7679-A6FE-AF31D3F3ACD9}"/>
          </ac:picMkLst>
        </pc:picChg>
        <pc:picChg chg="add mod topLvl">
          <ac:chgData name="Caron, Pierre Nicolas" userId="67919323-2a9e-407a-ba8f-538e7cd8aff0" providerId="ADAL" clId="{57D48044-3986-4951-8CEC-AA3F6DCBD8B6}" dt="2023-03-13T14:50:26.401" v="10416" actId="165"/>
          <ac:picMkLst>
            <pc:docMk/>
            <pc:sldMk cId="2408251185" sldId="481"/>
            <ac:picMk id="78" creationId="{B1D32CDC-4095-B3E3-5EFA-083D3F290628}"/>
          </ac:picMkLst>
        </pc:picChg>
        <pc:picChg chg="add del mod">
          <ac:chgData name="Caron, Pierre Nicolas" userId="67919323-2a9e-407a-ba8f-538e7cd8aff0" providerId="ADAL" clId="{57D48044-3986-4951-8CEC-AA3F6DCBD8B6}" dt="2023-03-13T14:46:29.101" v="10319" actId="478"/>
          <ac:picMkLst>
            <pc:docMk/>
            <pc:sldMk cId="2408251185" sldId="481"/>
            <ac:picMk id="82" creationId="{573E790A-98C3-7042-1E93-FFBA6DA37FF2}"/>
          </ac:picMkLst>
        </pc:picChg>
        <pc:picChg chg="add del mod ord">
          <ac:chgData name="Caron, Pierre Nicolas" userId="67919323-2a9e-407a-ba8f-538e7cd8aff0" providerId="ADAL" clId="{57D48044-3986-4951-8CEC-AA3F6DCBD8B6}" dt="2023-03-13T14:46:29.101" v="10319" actId="478"/>
          <ac:picMkLst>
            <pc:docMk/>
            <pc:sldMk cId="2408251185" sldId="481"/>
            <ac:picMk id="86" creationId="{60BDBC5F-0E54-2887-B552-C24BC8AE3AF7}"/>
          </ac:picMkLst>
        </pc:picChg>
        <pc:picChg chg="add del mod">
          <ac:chgData name="Caron, Pierre Nicolas" userId="67919323-2a9e-407a-ba8f-538e7cd8aff0" providerId="ADAL" clId="{57D48044-3986-4951-8CEC-AA3F6DCBD8B6}" dt="2023-03-13T14:46:29.101" v="10319" actId="478"/>
          <ac:picMkLst>
            <pc:docMk/>
            <pc:sldMk cId="2408251185" sldId="481"/>
            <ac:picMk id="92" creationId="{6B40A7FE-F7F5-9B0D-0B40-3F9171AF5C29}"/>
          </ac:picMkLst>
        </pc:picChg>
        <pc:cxnChg chg="add del mod">
          <ac:chgData name="Caron, Pierre Nicolas" userId="67919323-2a9e-407a-ba8f-538e7cd8aff0" providerId="ADAL" clId="{57D48044-3986-4951-8CEC-AA3F6DCBD8B6}" dt="2023-03-10T17:12:56.103" v="3957" actId="478"/>
          <ac:cxnSpMkLst>
            <pc:docMk/>
            <pc:sldMk cId="2408251185" sldId="481"/>
            <ac:cxnSpMk id="2" creationId="{DC9B6E0B-A34D-D9CA-DE1C-51C193703599}"/>
          </ac:cxnSpMkLst>
        </pc:cxnChg>
        <pc:cxnChg chg="add del">
          <ac:chgData name="Caron, Pierre Nicolas" userId="67919323-2a9e-407a-ba8f-538e7cd8aff0" providerId="ADAL" clId="{57D48044-3986-4951-8CEC-AA3F6DCBD8B6}" dt="2023-03-13T07:12:01.373" v="4659" actId="21"/>
          <ac:cxnSpMkLst>
            <pc:docMk/>
            <pc:sldMk cId="2408251185" sldId="481"/>
            <ac:cxnSpMk id="4" creationId="{20339F45-80FA-86A8-E37D-5C791629C6D8}"/>
          </ac:cxnSpMkLst>
        </pc:cxnChg>
        <pc:cxnChg chg="add del mod">
          <ac:chgData name="Caron, Pierre Nicolas" userId="67919323-2a9e-407a-ba8f-538e7cd8aff0" providerId="ADAL" clId="{57D48044-3986-4951-8CEC-AA3F6DCBD8B6}" dt="2023-03-10T16:39:33.965" v="3686" actId="478"/>
          <ac:cxnSpMkLst>
            <pc:docMk/>
            <pc:sldMk cId="2408251185" sldId="481"/>
            <ac:cxnSpMk id="18" creationId="{A4EC97B6-7D63-F28A-619A-62937E83098B}"/>
          </ac:cxnSpMkLst>
        </pc:cxnChg>
      </pc:sldChg>
      <pc:sldChg chg="addSp delSp modSp del mod ord modClrScheme chgLayout">
        <pc:chgData name="Caron, Pierre Nicolas" userId="67919323-2a9e-407a-ba8f-538e7cd8aff0" providerId="ADAL" clId="{57D48044-3986-4951-8CEC-AA3F6DCBD8B6}" dt="2023-03-13T07:11:26.449" v="4657" actId="47"/>
        <pc:sldMkLst>
          <pc:docMk/>
          <pc:sldMk cId="1642696794" sldId="482"/>
        </pc:sldMkLst>
        <pc:spChg chg="add mod">
          <ac:chgData name="Caron, Pierre Nicolas" userId="67919323-2a9e-407a-ba8f-538e7cd8aff0" providerId="ADAL" clId="{57D48044-3986-4951-8CEC-AA3F6DCBD8B6}" dt="2023-03-13T06:53:36.059" v="4445" actId="207"/>
          <ac:spMkLst>
            <pc:docMk/>
            <pc:sldMk cId="1642696794" sldId="482"/>
            <ac:spMk id="3" creationId="{A7BA411F-34D9-0F3A-E8DD-2DBFD825BF52}"/>
          </ac:spMkLst>
        </pc:spChg>
        <pc:spChg chg="add mod ord">
          <ac:chgData name="Caron, Pierre Nicolas" userId="67919323-2a9e-407a-ba8f-538e7cd8aff0" providerId="ADAL" clId="{57D48044-3986-4951-8CEC-AA3F6DCBD8B6}" dt="2023-03-13T06:52:33.994" v="4407" actId="552"/>
          <ac:spMkLst>
            <pc:docMk/>
            <pc:sldMk cId="1642696794" sldId="482"/>
            <ac:spMk id="5" creationId="{785ACE74-19C6-69D2-F555-A9ED8D755E95}"/>
          </ac:spMkLst>
        </pc:spChg>
        <pc:spChg chg="mod ord">
          <ac:chgData name="Caron, Pierre Nicolas" userId="67919323-2a9e-407a-ba8f-538e7cd8aff0" providerId="ADAL" clId="{57D48044-3986-4951-8CEC-AA3F6DCBD8B6}" dt="2023-03-09T15:13:08.765" v="102" actId="700"/>
          <ac:spMkLst>
            <pc:docMk/>
            <pc:sldMk cId="1642696794" sldId="482"/>
            <ac:spMk id="6" creationId="{00000000-0000-0000-0000-000000000000}"/>
          </ac:spMkLst>
        </pc:spChg>
        <pc:spChg chg="del mod">
          <ac:chgData name="Caron, Pierre Nicolas" userId="67919323-2a9e-407a-ba8f-538e7cd8aff0" providerId="ADAL" clId="{57D48044-3986-4951-8CEC-AA3F6DCBD8B6}" dt="2023-03-13T06:46:39.917" v="4363" actId="478"/>
          <ac:spMkLst>
            <pc:docMk/>
            <pc:sldMk cId="1642696794" sldId="482"/>
            <ac:spMk id="7" creationId="{00000000-0000-0000-0000-000000000000}"/>
          </ac:spMkLst>
        </pc:spChg>
        <pc:spChg chg="mod">
          <ac:chgData name="Caron, Pierre Nicolas" userId="67919323-2a9e-407a-ba8f-538e7cd8aff0" providerId="ADAL" clId="{57D48044-3986-4951-8CEC-AA3F6DCBD8B6}" dt="2023-03-13T06:53:58.892" v="4447" actId="554"/>
          <ac:spMkLst>
            <pc:docMk/>
            <pc:sldMk cId="1642696794" sldId="482"/>
            <ac:spMk id="11" creationId="{00000000-0000-0000-0000-000000000000}"/>
          </ac:spMkLst>
        </pc:spChg>
        <pc:spChg chg="mod">
          <ac:chgData name="Caron, Pierre Nicolas" userId="67919323-2a9e-407a-ba8f-538e7cd8aff0" providerId="ADAL" clId="{57D48044-3986-4951-8CEC-AA3F6DCBD8B6}" dt="2023-03-13T06:53:58.892" v="4447" actId="554"/>
          <ac:spMkLst>
            <pc:docMk/>
            <pc:sldMk cId="1642696794" sldId="482"/>
            <ac:spMk id="12" creationId="{00000000-0000-0000-0000-000000000000}"/>
          </ac:spMkLst>
        </pc:spChg>
        <pc:spChg chg="mod">
          <ac:chgData name="Caron, Pierre Nicolas" userId="67919323-2a9e-407a-ba8f-538e7cd8aff0" providerId="ADAL" clId="{57D48044-3986-4951-8CEC-AA3F6DCBD8B6}" dt="2023-03-13T06:53:58.892" v="4447" actId="554"/>
          <ac:spMkLst>
            <pc:docMk/>
            <pc:sldMk cId="1642696794" sldId="482"/>
            <ac:spMk id="14" creationId="{00000000-0000-0000-0000-000000000000}"/>
          </ac:spMkLst>
        </pc:spChg>
        <pc:spChg chg="mod">
          <ac:chgData name="Caron, Pierre Nicolas" userId="67919323-2a9e-407a-ba8f-538e7cd8aff0" providerId="ADAL" clId="{57D48044-3986-4951-8CEC-AA3F6DCBD8B6}" dt="2023-03-13T06:53:58.892" v="4447" actId="554"/>
          <ac:spMkLst>
            <pc:docMk/>
            <pc:sldMk cId="1642696794" sldId="482"/>
            <ac:spMk id="15" creationId="{00000000-0000-0000-0000-000000000000}"/>
          </ac:spMkLst>
        </pc:spChg>
        <pc:spChg chg="mod">
          <ac:chgData name="Caron, Pierre Nicolas" userId="67919323-2a9e-407a-ba8f-538e7cd8aff0" providerId="ADAL" clId="{57D48044-3986-4951-8CEC-AA3F6DCBD8B6}" dt="2023-03-13T06:53:58.892" v="4447" actId="554"/>
          <ac:spMkLst>
            <pc:docMk/>
            <pc:sldMk cId="1642696794" sldId="482"/>
            <ac:spMk id="16" creationId="{00000000-0000-0000-0000-000000000000}"/>
          </ac:spMkLst>
        </pc:spChg>
        <pc:spChg chg="mod">
          <ac:chgData name="Caron, Pierre Nicolas" userId="67919323-2a9e-407a-ba8f-538e7cd8aff0" providerId="ADAL" clId="{57D48044-3986-4951-8CEC-AA3F6DCBD8B6}" dt="2023-03-13T06:53:58.892" v="4447" actId="554"/>
          <ac:spMkLst>
            <pc:docMk/>
            <pc:sldMk cId="1642696794" sldId="482"/>
            <ac:spMk id="19" creationId="{00000000-0000-0000-0000-000000000000}"/>
          </ac:spMkLst>
        </pc:spChg>
        <pc:spChg chg="mod">
          <ac:chgData name="Caron, Pierre Nicolas" userId="67919323-2a9e-407a-ba8f-538e7cd8aff0" providerId="ADAL" clId="{57D48044-3986-4951-8CEC-AA3F6DCBD8B6}" dt="2023-03-13T06:53:58.892" v="4447" actId="554"/>
          <ac:spMkLst>
            <pc:docMk/>
            <pc:sldMk cId="1642696794" sldId="482"/>
            <ac:spMk id="20" creationId="{00000000-0000-0000-0000-000000000000}"/>
          </ac:spMkLst>
        </pc:spChg>
        <pc:spChg chg="mod">
          <ac:chgData name="Caron, Pierre Nicolas" userId="67919323-2a9e-407a-ba8f-538e7cd8aff0" providerId="ADAL" clId="{57D48044-3986-4951-8CEC-AA3F6DCBD8B6}" dt="2023-03-13T06:53:58.892" v="4447" actId="554"/>
          <ac:spMkLst>
            <pc:docMk/>
            <pc:sldMk cId="1642696794" sldId="482"/>
            <ac:spMk id="21" creationId="{00000000-0000-0000-0000-000000000000}"/>
          </ac:spMkLst>
        </pc:spChg>
        <pc:spChg chg="mod">
          <ac:chgData name="Caron, Pierre Nicolas" userId="67919323-2a9e-407a-ba8f-538e7cd8aff0" providerId="ADAL" clId="{57D48044-3986-4951-8CEC-AA3F6DCBD8B6}" dt="2023-03-13T06:53:58.892" v="4447" actId="554"/>
          <ac:spMkLst>
            <pc:docMk/>
            <pc:sldMk cId="1642696794" sldId="482"/>
            <ac:spMk id="22" creationId="{00000000-0000-0000-0000-000000000000}"/>
          </ac:spMkLst>
        </pc:spChg>
        <pc:spChg chg="mod">
          <ac:chgData name="Caron, Pierre Nicolas" userId="67919323-2a9e-407a-ba8f-538e7cd8aff0" providerId="ADAL" clId="{57D48044-3986-4951-8CEC-AA3F6DCBD8B6}" dt="2023-03-13T06:53:58.892" v="4447" actId="554"/>
          <ac:spMkLst>
            <pc:docMk/>
            <pc:sldMk cId="1642696794" sldId="482"/>
            <ac:spMk id="24" creationId="{00000000-0000-0000-0000-000000000000}"/>
          </ac:spMkLst>
        </pc:spChg>
        <pc:spChg chg="mod">
          <ac:chgData name="Caron, Pierre Nicolas" userId="67919323-2a9e-407a-ba8f-538e7cd8aff0" providerId="ADAL" clId="{57D48044-3986-4951-8CEC-AA3F6DCBD8B6}" dt="2023-03-13T06:53:58.892" v="4447" actId="554"/>
          <ac:spMkLst>
            <pc:docMk/>
            <pc:sldMk cId="1642696794" sldId="482"/>
            <ac:spMk id="30" creationId="{00000000-0000-0000-0000-000000000000}"/>
          </ac:spMkLst>
        </pc:spChg>
        <pc:spChg chg="del topLvl">
          <ac:chgData name="Caron, Pierre Nicolas" userId="67919323-2a9e-407a-ba8f-538e7cd8aff0" providerId="ADAL" clId="{57D48044-3986-4951-8CEC-AA3F6DCBD8B6}" dt="2023-03-13T06:52:11.063" v="4402" actId="478"/>
          <ac:spMkLst>
            <pc:docMk/>
            <pc:sldMk cId="1642696794" sldId="482"/>
            <ac:spMk id="31" creationId="{00000000-0000-0000-0000-000000000000}"/>
          </ac:spMkLst>
        </pc:spChg>
        <pc:spChg chg="mod topLvl">
          <ac:chgData name="Caron, Pierre Nicolas" userId="67919323-2a9e-407a-ba8f-538e7cd8aff0" providerId="ADAL" clId="{57D48044-3986-4951-8CEC-AA3F6DCBD8B6}" dt="2023-03-13T06:59:04.530" v="4514" actId="21"/>
          <ac:spMkLst>
            <pc:docMk/>
            <pc:sldMk cId="1642696794" sldId="482"/>
            <ac:spMk id="32" creationId="{00000000-0000-0000-0000-000000000000}"/>
          </ac:spMkLst>
        </pc:spChg>
        <pc:grpChg chg="add mod">
          <ac:chgData name="Caron, Pierre Nicolas" userId="67919323-2a9e-407a-ba8f-538e7cd8aff0" providerId="ADAL" clId="{57D48044-3986-4951-8CEC-AA3F6DCBD8B6}" dt="2023-03-13T06:53:58.892" v="4447" actId="554"/>
          <ac:grpSpMkLst>
            <pc:docMk/>
            <pc:sldMk cId="1642696794" sldId="482"/>
            <ac:grpSpMk id="8" creationId="{41F03D70-74DA-EB00-1884-55A54FCEF4B2}"/>
          </ac:grpSpMkLst>
        </pc:grpChg>
        <pc:grpChg chg="add del">
          <ac:chgData name="Caron, Pierre Nicolas" userId="67919323-2a9e-407a-ba8f-538e7cd8aff0" providerId="ADAL" clId="{57D48044-3986-4951-8CEC-AA3F6DCBD8B6}" dt="2023-03-13T06:52:11.063" v="4402" actId="478"/>
          <ac:grpSpMkLst>
            <pc:docMk/>
            <pc:sldMk cId="1642696794" sldId="482"/>
            <ac:grpSpMk id="33" creationId="{00000000-0000-0000-0000-000000000000}"/>
          </ac:grpSpMkLst>
        </pc:grpChg>
        <pc:picChg chg="add mod">
          <ac:chgData name="Caron, Pierre Nicolas" userId="67919323-2a9e-407a-ba8f-538e7cd8aff0" providerId="ADAL" clId="{57D48044-3986-4951-8CEC-AA3F6DCBD8B6}" dt="2023-03-13T06:53:58.892" v="4447" actId="554"/>
          <ac:picMkLst>
            <pc:docMk/>
            <pc:sldMk cId="1642696794" sldId="482"/>
            <ac:picMk id="4" creationId="{D392DD17-35EC-FAE3-E2B3-76624D0786BF}"/>
          </ac:picMkLst>
        </pc:picChg>
        <pc:picChg chg="mod">
          <ac:chgData name="Caron, Pierre Nicolas" userId="67919323-2a9e-407a-ba8f-538e7cd8aff0" providerId="ADAL" clId="{57D48044-3986-4951-8CEC-AA3F6DCBD8B6}" dt="2023-03-13T06:53:58.892" v="4447" actId="554"/>
          <ac:picMkLst>
            <pc:docMk/>
            <pc:sldMk cId="1642696794" sldId="482"/>
            <ac:picMk id="10" creationId="{00000000-0000-0000-0000-000000000000}"/>
          </ac:picMkLst>
        </pc:picChg>
        <pc:picChg chg="mod">
          <ac:chgData name="Caron, Pierre Nicolas" userId="67919323-2a9e-407a-ba8f-538e7cd8aff0" providerId="ADAL" clId="{57D48044-3986-4951-8CEC-AA3F6DCBD8B6}" dt="2023-03-13T06:53:58.892" v="4447" actId="554"/>
          <ac:picMkLst>
            <pc:docMk/>
            <pc:sldMk cId="1642696794" sldId="482"/>
            <ac:picMk id="23" creationId="{00000000-0000-0000-0000-000000000000}"/>
          </ac:picMkLst>
        </pc:picChg>
        <pc:picChg chg="del mod">
          <ac:chgData name="Caron, Pierre Nicolas" userId="67919323-2a9e-407a-ba8f-538e7cd8aff0" providerId="ADAL" clId="{57D48044-3986-4951-8CEC-AA3F6DCBD8B6}" dt="2023-03-13T06:48:31.671" v="4367" actId="478"/>
          <ac:picMkLst>
            <pc:docMk/>
            <pc:sldMk cId="1642696794" sldId="482"/>
            <ac:picMk id="25" creationId="{00000000-0000-0000-0000-000000000000}"/>
          </ac:picMkLst>
        </pc:picChg>
        <pc:picChg chg="mod">
          <ac:chgData name="Caron, Pierre Nicolas" userId="67919323-2a9e-407a-ba8f-538e7cd8aff0" providerId="ADAL" clId="{57D48044-3986-4951-8CEC-AA3F6DCBD8B6}" dt="2023-03-13T06:53:58.892" v="4447" actId="554"/>
          <ac:picMkLst>
            <pc:docMk/>
            <pc:sldMk cId="1642696794" sldId="482"/>
            <ac:picMk id="27" creationId="{00000000-0000-0000-0000-000000000000}"/>
          </ac:picMkLst>
        </pc:picChg>
        <pc:picChg chg="mod">
          <ac:chgData name="Caron, Pierre Nicolas" userId="67919323-2a9e-407a-ba8f-538e7cd8aff0" providerId="ADAL" clId="{57D48044-3986-4951-8CEC-AA3F6DCBD8B6}" dt="2023-03-13T06:53:58.892" v="4447" actId="554"/>
          <ac:picMkLst>
            <pc:docMk/>
            <pc:sldMk cId="1642696794" sldId="482"/>
            <ac:picMk id="28" creationId="{00000000-0000-0000-0000-000000000000}"/>
          </ac:picMkLst>
        </pc:picChg>
        <pc:picChg chg="mod">
          <ac:chgData name="Caron, Pierre Nicolas" userId="67919323-2a9e-407a-ba8f-538e7cd8aff0" providerId="ADAL" clId="{57D48044-3986-4951-8CEC-AA3F6DCBD8B6}" dt="2023-03-13T06:53:58.892" v="4447" actId="554"/>
          <ac:picMkLst>
            <pc:docMk/>
            <pc:sldMk cId="1642696794" sldId="482"/>
            <ac:picMk id="29" creationId="{00000000-0000-0000-0000-000000000000}"/>
          </ac:picMkLst>
        </pc:picChg>
        <pc:cxnChg chg="add del mod">
          <ac:chgData name="Caron, Pierre Nicolas" userId="67919323-2a9e-407a-ba8f-538e7cd8aff0" providerId="ADAL" clId="{57D48044-3986-4951-8CEC-AA3F6DCBD8B6}" dt="2023-03-13T06:54:01.925" v="4448" actId="478"/>
          <ac:cxnSpMkLst>
            <pc:docMk/>
            <pc:sldMk cId="1642696794" sldId="482"/>
            <ac:cxnSpMk id="2" creationId="{2940A3D2-9DAD-883E-B81B-BB4EB782005C}"/>
          </ac:cxnSpMkLst>
        </pc:cxnChg>
      </pc:sldChg>
      <pc:sldChg chg="addSp delSp modSp mod ord modClrScheme chgLayout">
        <pc:chgData name="Caron, Pierre Nicolas" userId="67919323-2a9e-407a-ba8f-538e7cd8aff0" providerId="ADAL" clId="{57D48044-3986-4951-8CEC-AA3F6DCBD8B6}" dt="2023-03-15T09:11:57.457" v="12505" actId="6549"/>
        <pc:sldMkLst>
          <pc:docMk/>
          <pc:sldMk cId="2767083944" sldId="483"/>
        </pc:sldMkLst>
        <pc:spChg chg="add del mod">
          <ac:chgData name="Caron, Pierre Nicolas" userId="67919323-2a9e-407a-ba8f-538e7cd8aff0" providerId="ADAL" clId="{57D48044-3986-4951-8CEC-AA3F6DCBD8B6}" dt="2023-03-14T14:48:11.723" v="11948"/>
          <ac:spMkLst>
            <pc:docMk/>
            <pc:sldMk cId="2767083944" sldId="483"/>
            <ac:spMk id="2" creationId="{4CF5BBDE-6D79-9DBD-2473-B28B1330640B}"/>
          </ac:spMkLst>
        </pc:spChg>
        <pc:spChg chg="add mod">
          <ac:chgData name="Caron, Pierre Nicolas" userId="67919323-2a9e-407a-ba8f-538e7cd8aff0" providerId="ADAL" clId="{57D48044-3986-4951-8CEC-AA3F6DCBD8B6}" dt="2023-03-15T09:11:57.457" v="12505" actId="6549"/>
          <ac:spMkLst>
            <pc:docMk/>
            <pc:sldMk cId="2767083944" sldId="483"/>
            <ac:spMk id="3" creationId="{2256E215-80D1-E8AF-864C-A2B182332F70}"/>
          </ac:spMkLst>
        </pc:spChg>
        <pc:spChg chg="del mod">
          <ac:chgData name="Caron, Pierre Nicolas" userId="67919323-2a9e-407a-ba8f-538e7cd8aff0" providerId="ADAL" clId="{57D48044-3986-4951-8CEC-AA3F6DCBD8B6}" dt="2023-03-13T07:21:42.515" v="4879" actId="478"/>
          <ac:spMkLst>
            <pc:docMk/>
            <pc:sldMk cId="2767083944" sldId="483"/>
            <ac:spMk id="6" creationId="{00000000-0000-0000-0000-000000000000}"/>
          </ac:spMkLst>
        </pc:spChg>
        <pc:spChg chg="mod ord">
          <ac:chgData name="Caron, Pierre Nicolas" userId="67919323-2a9e-407a-ba8f-538e7cd8aff0" providerId="ADAL" clId="{57D48044-3986-4951-8CEC-AA3F6DCBD8B6}" dt="2023-03-14T14:52:05.535" v="11980" actId="700"/>
          <ac:spMkLst>
            <pc:docMk/>
            <pc:sldMk cId="2767083944" sldId="483"/>
            <ac:spMk id="7" creationId="{00000000-0000-0000-0000-000000000000}"/>
          </ac:spMkLst>
        </pc:spChg>
        <pc:spChg chg="del mod topLvl">
          <ac:chgData name="Caron, Pierre Nicolas" userId="67919323-2a9e-407a-ba8f-538e7cd8aff0" providerId="ADAL" clId="{57D48044-3986-4951-8CEC-AA3F6DCBD8B6}" dt="2023-03-13T08:42:57.914" v="5774" actId="478"/>
          <ac:spMkLst>
            <pc:docMk/>
            <pc:sldMk cId="2767083944" sldId="483"/>
            <ac:spMk id="14" creationId="{00000000-0000-0000-0000-000000000000}"/>
          </ac:spMkLst>
        </pc:spChg>
        <pc:spChg chg="del mod topLvl">
          <ac:chgData name="Caron, Pierre Nicolas" userId="67919323-2a9e-407a-ba8f-538e7cd8aff0" providerId="ADAL" clId="{57D48044-3986-4951-8CEC-AA3F6DCBD8B6}" dt="2023-03-13T08:43:01.261" v="5775" actId="478"/>
          <ac:spMkLst>
            <pc:docMk/>
            <pc:sldMk cId="2767083944" sldId="483"/>
            <ac:spMk id="15" creationId="{00000000-0000-0000-0000-000000000000}"/>
          </ac:spMkLst>
        </pc:spChg>
        <pc:spChg chg="del mod topLvl">
          <ac:chgData name="Caron, Pierre Nicolas" userId="67919323-2a9e-407a-ba8f-538e7cd8aff0" providerId="ADAL" clId="{57D48044-3986-4951-8CEC-AA3F6DCBD8B6}" dt="2023-03-13T08:43:05.213" v="5776" actId="478"/>
          <ac:spMkLst>
            <pc:docMk/>
            <pc:sldMk cId="2767083944" sldId="483"/>
            <ac:spMk id="16" creationId="{00000000-0000-0000-0000-000000000000}"/>
          </ac:spMkLst>
        </pc:spChg>
        <pc:spChg chg="mod ord topLvl">
          <ac:chgData name="Caron, Pierre Nicolas" userId="67919323-2a9e-407a-ba8f-538e7cd8aff0" providerId="ADAL" clId="{57D48044-3986-4951-8CEC-AA3F6DCBD8B6}" dt="2023-03-13T17:20:58.552" v="11783" actId="554"/>
          <ac:spMkLst>
            <pc:docMk/>
            <pc:sldMk cId="2767083944" sldId="483"/>
            <ac:spMk id="17" creationId="{00000000-0000-0000-0000-000000000000}"/>
          </ac:spMkLst>
        </pc:spChg>
        <pc:spChg chg="mod ord topLvl">
          <ac:chgData name="Caron, Pierre Nicolas" userId="67919323-2a9e-407a-ba8f-538e7cd8aff0" providerId="ADAL" clId="{57D48044-3986-4951-8CEC-AA3F6DCBD8B6}" dt="2023-03-13T17:21:02.886" v="11784" actId="554"/>
          <ac:spMkLst>
            <pc:docMk/>
            <pc:sldMk cId="2767083944" sldId="483"/>
            <ac:spMk id="18" creationId="{00000000-0000-0000-0000-000000000000}"/>
          </ac:spMkLst>
        </pc:spChg>
        <pc:spChg chg="mod ord topLvl">
          <ac:chgData name="Caron, Pierre Nicolas" userId="67919323-2a9e-407a-ba8f-538e7cd8aff0" providerId="ADAL" clId="{57D48044-3986-4951-8CEC-AA3F6DCBD8B6}" dt="2023-03-13T17:21:07.536" v="11785" actId="554"/>
          <ac:spMkLst>
            <pc:docMk/>
            <pc:sldMk cId="2767083944" sldId="483"/>
            <ac:spMk id="19" creationId="{00000000-0000-0000-0000-000000000000}"/>
          </ac:spMkLst>
        </pc:spChg>
        <pc:spChg chg="mod topLvl">
          <ac:chgData name="Caron, Pierre Nicolas" userId="67919323-2a9e-407a-ba8f-538e7cd8aff0" providerId="ADAL" clId="{57D48044-3986-4951-8CEC-AA3F6DCBD8B6}" dt="2023-03-13T14:53:45.573" v="10431" actId="164"/>
          <ac:spMkLst>
            <pc:docMk/>
            <pc:sldMk cId="2767083944" sldId="483"/>
            <ac:spMk id="20" creationId="{00000000-0000-0000-0000-000000000000}"/>
          </ac:spMkLst>
        </pc:spChg>
        <pc:spChg chg="mod ord topLvl">
          <ac:chgData name="Caron, Pierre Nicolas" userId="67919323-2a9e-407a-ba8f-538e7cd8aff0" providerId="ADAL" clId="{57D48044-3986-4951-8CEC-AA3F6DCBD8B6}" dt="2023-03-13T14:53:45.573" v="10431" actId="164"/>
          <ac:spMkLst>
            <pc:docMk/>
            <pc:sldMk cId="2767083944" sldId="483"/>
            <ac:spMk id="21" creationId="{00000000-0000-0000-0000-000000000000}"/>
          </ac:spMkLst>
        </pc:spChg>
        <pc:spChg chg="mod topLvl">
          <ac:chgData name="Caron, Pierre Nicolas" userId="67919323-2a9e-407a-ba8f-538e7cd8aff0" providerId="ADAL" clId="{57D48044-3986-4951-8CEC-AA3F6DCBD8B6}" dt="2023-03-13T14:53:45.573" v="10431" actId="164"/>
          <ac:spMkLst>
            <pc:docMk/>
            <pc:sldMk cId="2767083944" sldId="483"/>
            <ac:spMk id="22" creationId="{00000000-0000-0000-0000-000000000000}"/>
          </ac:spMkLst>
        </pc:spChg>
        <pc:spChg chg="mod topLvl">
          <ac:chgData name="Caron, Pierre Nicolas" userId="67919323-2a9e-407a-ba8f-538e7cd8aff0" providerId="ADAL" clId="{57D48044-3986-4951-8CEC-AA3F6DCBD8B6}" dt="2023-03-13T14:53:45.573" v="10431" actId="164"/>
          <ac:spMkLst>
            <pc:docMk/>
            <pc:sldMk cId="2767083944" sldId="483"/>
            <ac:spMk id="23" creationId="{00000000-0000-0000-0000-000000000000}"/>
          </ac:spMkLst>
        </pc:spChg>
        <pc:spChg chg="add mod">
          <ac:chgData name="Caron, Pierre Nicolas" userId="67919323-2a9e-407a-ba8f-538e7cd8aff0" providerId="ADAL" clId="{57D48044-3986-4951-8CEC-AA3F6DCBD8B6}" dt="2023-03-13T08:51:49.913" v="5957" actId="14100"/>
          <ac:spMkLst>
            <pc:docMk/>
            <pc:sldMk cId="2767083944" sldId="483"/>
            <ac:spMk id="25" creationId="{B49AB8F5-509E-7348-96AA-5C1884872DB7}"/>
          </ac:spMkLst>
        </pc:spChg>
        <pc:spChg chg="add mod">
          <ac:chgData name="Caron, Pierre Nicolas" userId="67919323-2a9e-407a-ba8f-538e7cd8aff0" providerId="ADAL" clId="{57D48044-3986-4951-8CEC-AA3F6DCBD8B6}" dt="2023-03-13T08:51:52.985" v="5958" actId="14100"/>
          <ac:spMkLst>
            <pc:docMk/>
            <pc:sldMk cId="2767083944" sldId="483"/>
            <ac:spMk id="27" creationId="{B0B938E1-0004-1560-A856-F54F4CBA8F69}"/>
          </ac:spMkLst>
        </pc:spChg>
        <pc:spChg chg="add mod ord">
          <ac:chgData name="Caron, Pierre Nicolas" userId="67919323-2a9e-407a-ba8f-538e7cd8aff0" providerId="ADAL" clId="{57D48044-3986-4951-8CEC-AA3F6DCBD8B6}" dt="2023-03-13T08:52:05.039" v="5961" actId="166"/>
          <ac:spMkLst>
            <pc:docMk/>
            <pc:sldMk cId="2767083944" sldId="483"/>
            <ac:spMk id="29" creationId="{2AAB57D9-94BD-21A1-BC76-C11FB6965A3B}"/>
          </ac:spMkLst>
        </pc:spChg>
        <pc:spChg chg="add del mod">
          <ac:chgData name="Caron, Pierre Nicolas" userId="67919323-2a9e-407a-ba8f-538e7cd8aff0" providerId="ADAL" clId="{57D48044-3986-4951-8CEC-AA3F6DCBD8B6}" dt="2023-03-13T07:24:44.322" v="4900"/>
          <ac:spMkLst>
            <pc:docMk/>
            <pc:sldMk cId="2767083944" sldId="483"/>
            <ac:spMk id="31" creationId="{967C3789-2D86-1736-0781-4329561E746C}"/>
          </ac:spMkLst>
        </pc:spChg>
        <pc:spChg chg="mod topLvl">
          <ac:chgData name="Caron, Pierre Nicolas" userId="67919323-2a9e-407a-ba8f-538e7cd8aff0" providerId="ADAL" clId="{57D48044-3986-4951-8CEC-AA3F6DCBD8B6}" dt="2023-03-13T08:50:18.108" v="5926" actId="554"/>
          <ac:spMkLst>
            <pc:docMk/>
            <pc:sldMk cId="2767083944" sldId="483"/>
            <ac:spMk id="32" creationId="{00000000-0000-0000-0000-000000000000}"/>
          </ac:spMkLst>
        </pc:spChg>
        <pc:spChg chg="add del mod ord topLvl">
          <ac:chgData name="Caron, Pierre Nicolas" userId="67919323-2a9e-407a-ba8f-538e7cd8aff0" providerId="ADAL" clId="{57D48044-3986-4951-8CEC-AA3F6DCBD8B6}" dt="2023-03-13T08:42:19.611" v="5770" actId="478"/>
          <ac:spMkLst>
            <pc:docMk/>
            <pc:sldMk cId="2767083944" sldId="483"/>
            <ac:spMk id="34" creationId="{5095556E-11F8-492D-77D2-6B5E782F8053}"/>
          </ac:spMkLst>
        </pc:spChg>
        <pc:spChg chg="add mod ord">
          <ac:chgData name="Caron, Pierre Nicolas" userId="67919323-2a9e-407a-ba8f-538e7cd8aff0" providerId="ADAL" clId="{57D48044-3986-4951-8CEC-AA3F6DCBD8B6}" dt="2023-03-13T14:53:45.573" v="10431" actId="164"/>
          <ac:spMkLst>
            <pc:docMk/>
            <pc:sldMk cId="2767083944" sldId="483"/>
            <ac:spMk id="37" creationId="{A7A2A566-DE0F-FA22-5CD0-9D87D0B0505A}"/>
          </ac:spMkLst>
        </pc:spChg>
        <pc:spChg chg="add mod">
          <ac:chgData name="Caron, Pierre Nicolas" userId="67919323-2a9e-407a-ba8f-538e7cd8aff0" providerId="ADAL" clId="{57D48044-3986-4951-8CEC-AA3F6DCBD8B6}" dt="2023-03-13T14:53:45.573" v="10431" actId="164"/>
          <ac:spMkLst>
            <pc:docMk/>
            <pc:sldMk cId="2767083944" sldId="483"/>
            <ac:spMk id="38" creationId="{6B3B7B40-EC6D-D50A-0B70-D20193618A8A}"/>
          </ac:spMkLst>
        </pc:spChg>
        <pc:spChg chg="del">
          <ac:chgData name="Caron, Pierre Nicolas" userId="67919323-2a9e-407a-ba8f-538e7cd8aff0" providerId="ADAL" clId="{57D48044-3986-4951-8CEC-AA3F6DCBD8B6}" dt="2023-03-13T07:24:29.060" v="4898" actId="478"/>
          <ac:spMkLst>
            <pc:docMk/>
            <pc:sldMk cId="2767083944" sldId="483"/>
            <ac:spMk id="40" creationId="{00000000-0000-0000-0000-000000000000}"/>
          </ac:spMkLst>
        </pc:spChg>
        <pc:spChg chg="mod topLvl">
          <ac:chgData name="Caron, Pierre Nicolas" userId="67919323-2a9e-407a-ba8f-538e7cd8aff0" providerId="ADAL" clId="{57D48044-3986-4951-8CEC-AA3F6DCBD8B6}" dt="2023-03-13T14:54:28.928" v="10473" actId="20577"/>
          <ac:spMkLst>
            <pc:docMk/>
            <pc:sldMk cId="2767083944" sldId="483"/>
            <ac:spMk id="41" creationId="{00000000-0000-0000-0000-000000000000}"/>
          </ac:spMkLst>
        </pc:spChg>
        <pc:spChg chg="del mod">
          <ac:chgData name="Caron, Pierre Nicolas" userId="67919323-2a9e-407a-ba8f-538e7cd8aff0" providerId="ADAL" clId="{57D48044-3986-4951-8CEC-AA3F6DCBD8B6}" dt="2023-03-13T07:24:29.060" v="4898" actId="478"/>
          <ac:spMkLst>
            <pc:docMk/>
            <pc:sldMk cId="2767083944" sldId="483"/>
            <ac:spMk id="42" creationId="{00000000-0000-0000-0000-000000000000}"/>
          </ac:spMkLst>
        </pc:spChg>
        <pc:spChg chg="del mod topLvl">
          <ac:chgData name="Caron, Pierre Nicolas" userId="67919323-2a9e-407a-ba8f-538e7cd8aff0" providerId="ADAL" clId="{57D48044-3986-4951-8CEC-AA3F6DCBD8B6}" dt="2023-03-13T08:43:25.374" v="5779" actId="478"/>
          <ac:spMkLst>
            <pc:docMk/>
            <pc:sldMk cId="2767083944" sldId="483"/>
            <ac:spMk id="43" creationId="{00000000-0000-0000-0000-000000000000}"/>
          </ac:spMkLst>
        </pc:spChg>
        <pc:spChg chg="del mod">
          <ac:chgData name="Caron, Pierre Nicolas" userId="67919323-2a9e-407a-ba8f-538e7cd8aff0" providerId="ADAL" clId="{57D48044-3986-4951-8CEC-AA3F6DCBD8B6}" dt="2023-03-13T07:24:29.060" v="4898" actId="478"/>
          <ac:spMkLst>
            <pc:docMk/>
            <pc:sldMk cId="2767083944" sldId="483"/>
            <ac:spMk id="44" creationId="{00000000-0000-0000-0000-000000000000}"/>
          </ac:spMkLst>
        </pc:spChg>
        <pc:spChg chg="mod topLvl">
          <ac:chgData name="Caron, Pierre Nicolas" userId="67919323-2a9e-407a-ba8f-538e7cd8aff0" providerId="ADAL" clId="{57D48044-3986-4951-8CEC-AA3F6DCBD8B6}" dt="2023-03-13T14:53:45.573" v="10431" actId="164"/>
          <ac:spMkLst>
            <pc:docMk/>
            <pc:sldMk cId="2767083944" sldId="483"/>
            <ac:spMk id="45" creationId="{00000000-0000-0000-0000-000000000000}"/>
          </ac:spMkLst>
        </pc:spChg>
        <pc:spChg chg="add mod topLvl">
          <ac:chgData name="Caron, Pierre Nicolas" userId="67919323-2a9e-407a-ba8f-538e7cd8aff0" providerId="ADAL" clId="{57D48044-3986-4951-8CEC-AA3F6DCBD8B6}" dt="2023-03-13T14:53:45.573" v="10431" actId="164"/>
          <ac:spMkLst>
            <pc:docMk/>
            <pc:sldMk cId="2767083944" sldId="483"/>
            <ac:spMk id="62" creationId="{2FB05DAA-5B84-05E4-FB38-398B8D9D1AE3}"/>
          </ac:spMkLst>
        </pc:spChg>
        <pc:spChg chg="add mod topLvl">
          <ac:chgData name="Caron, Pierre Nicolas" userId="67919323-2a9e-407a-ba8f-538e7cd8aff0" providerId="ADAL" clId="{57D48044-3986-4951-8CEC-AA3F6DCBD8B6}" dt="2023-03-13T14:53:45.573" v="10431" actId="164"/>
          <ac:spMkLst>
            <pc:docMk/>
            <pc:sldMk cId="2767083944" sldId="483"/>
            <ac:spMk id="63" creationId="{1E9720CA-44DD-8B7E-B7D5-BE6EC907C716}"/>
          </ac:spMkLst>
        </pc:spChg>
        <pc:spChg chg="add mod topLvl">
          <ac:chgData name="Caron, Pierre Nicolas" userId="67919323-2a9e-407a-ba8f-538e7cd8aff0" providerId="ADAL" clId="{57D48044-3986-4951-8CEC-AA3F6DCBD8B6}" dt="2023-03-13T14:53:45.573" v="10431" actId="164"/>
          <ac:spMkLst>
            <pc:docMk/>
            <pc:sldMk cId="2767083944" sldId="483"/>
            <ac:spMk id="65" creationId="{CFCD8037-1903-BB42-D51A-9135F6D6B1E3}"/>
          </ac:spMkLst>
        </pc:spChg>
        <pc:spChg chg="add mod topLvl">
          <ac:chgData name="Caron, Pierre Nicolas" userId="67919323-2a9e-407a-ba8f-538e7cd8aff0" providerId="ADAL" clId="{57D48044-3986-4951-8CEC-AA3F6DCBD8B6}" dt="2023-03-13T14:53:45.573" v="10431" actId="164"/>
          <ac:spMkLst>
            <pc:docMk/>
            <pc:sldMk cId="2767083944" sldId="483"/>
            <ac:spMk id="66" creationId="{8C198FD8-8F38-400C-80FF-AB7F10E362F5}"/>
          </ac:spMkLst>
        </pc:spChg>
        <pc:spChg chg="add del mod ord topLvl">
          <ac:chgData name="Caron, Pierre Nicolas" userId="67919323-2a9e-407a-ba8f-538e7cd8aff0" providerId="ADAL" clId="{57D48044-3986-4951-8CEC-AA3F6DCBD8B6}" dt="2023-03-13T08:37:16.028" v="5696" actId="478"/>
          <ac:spMkLst>
            <pc:docMk/>
            <pc:sldMk cId="2767083944" sldId="483"/>
            <ac:spMk id="81" creationId="{C9CF8A7D-20DE-7FC1-A73D-73A0411B26D0}"/>
          </ac:spMkLst>
        </pc:spChg>
        <pc:spChg chg="add mod ord topLvl">
          <ac:chgData name="Caron, Pierre Nicolas" userId="67919323-2a9e-407a-ba8f-538e7cd8aff0" providerId="ADAL" clId="{57D48044-3986-4951-8CEC-AA3F6DCBD8B6}" dt="2023-03-13T08:47:03.638" v="5863" actId="12789"/>
          <ac:spMkLst>
            <pc:docMk/>
            <pc:sldMk cId="2767083944" sldId="483"/>
            <ac:spMk id="83" creationId="{1280799D-39E4-BB54-CDAA-5DD21893C6E5}"/>
          </ac:spMkLst>
        </pc:spChg>
        <pc:spChg chg="add del mod">
          <ac:chgData name="Caron, Pierre Nicolas" userId="67919323-2a9e-407a-ba8f-538e7cd8aff0" providerId="ADAL" clId="{57D48044-3986-4951-8CEC-AA3F6DCBD8B6}" dt="2023-03-13T08:07:37.551" v="5299" actId="478"/>
          <ac:spMkLst>
            <pc:docMk/>
            <pc:sldMk cId="2767083944" sldId="483"/>
            <ac:spMk id="84" creationId="{BC6C72E7-40D5-28D4-AE21-AE8B5EEFCF57}"/>
          </ac:spMkLst>
        </pc:spChg>
        <pc:spChg chg="add del mod">
          <ac:chgData name="Caron, Pierre Nicolas" userId="67919323-2a9e-407a-ba8f-538e7cd8aff0" providerId="ADAL" clId="{57D48044-3986-4951-8CEC-AA3F6DCBD8B6}" dt="2023-03-13T08:08:06.756" v="5307" actId="478"/>
          <ac:spMkLst>
            <pc:docMk/>
            <pc:sldMk cId="2767083944" sldId="483"/>
            <ac:spMk id="85" creationId="{21D5B713-41D3-3611-76E3-85A197644EAE}"/>
          </ac:spMkLst>
        </pc:spChg>
        <pc:spChg chg="add del mod">
          <ac:chgData name="Caron, Pierre Nicolas" userId="67919323-2a9e-407a-ba8f-538e7cd8aff0" providerId="ADAL" clId="{57D48044-3986-4951-8CEC-AA3F6DCBD8B6}" dt="2023-03-13T08:08:05.298" v="5306" actId="478"/>
          <ac:spMkLst>
            <pc:docMk/>
            <pc:sldMk cId="2767083944" sldId="483"/>
            <ac:spMk id="86" creationId="{977621C9-1C23-0D53-4C23-B703C424D78B}"/>
          </ac:spMkLst>
        </pc:spChg>
        <pc:spChg chg="add mod ord">
          <ac:chgData name="Caron, Pierre Nicolas" userId="67919323-2a9e-407a-ba8f-538e7cd8aff0" providerId="ADAL" clId="{57D48044-3986-4951-8CEC-AA3F6DCBD8B6}" dt="2023-03-13T08:42:09.806" v="5769" actId="207"/>
          <ac:spMkLst>
            <pc:docMk/>
            <pc:sldMk cId="2767083944" sldId="483"/>
            <ac:spMk id="87" creationId="{0A8EB103-A7E4-9969-0AAB-C8E7E8FFC8A1}"/>
          </ac:spMkLst>
        </pc:spChg>
        <pc:spChg chg="add mod ord">
          <ac:chgData name="Caron, Pierre Nicolas" userId="67919323-2a9e-407a-ba8f-538e7cd8aff0" providerId="ADAL" clId="{57D48044-3986-4951-8CEC-AA3F6DCBD8B6}" dt="2023-03-15T07:15:25.892" v="12477" actId="167"/>
          <ac:spMkLst>
            <pc:docMk/>
            <pc:sldMk cId="2767083944" sldId="483"/>
            <ac:spMk id="88" creationId="{D8AC8774-888A-FC2C-2BD5-F77C1FCF2603}"/>
          </ac:spMkLst>
        </pc:spChg>
        <pc:spChg chg="add mod">
          <ac:chgData name="Caron, Pierre Nicolas" userId="67919323-2a9e-407a-ba8f-538e7cd8aff0" providerId="ADAL" clId="{57D48044-3986-4951-8CEC-AA3F6DCBD8B6}" dt="2023-03-13T17:21:16.010" v="11787" actId="14100"/>
          <ac:spMkLst>
            <pc:docMk/>
            <pc:sldMk cId="2767083944" sldId="483"/>
            <ac:spMk id="94" creationId="{7C0CC4BA-2AAC-D285-D17D-B4364DF84249}"/>
          </ac:spMkLst>
        </pc:spChg>
        <pc:spChg chg="add mod">
          <ac:chgData name="Caron, Pierre Nicolas" userId="67919323-2a9e-407a-ba8f-538e7cd8aff0" providerId="ADAL" clId="{57D48044-3986-4951-8CEC-AA3F6DCBD8B6}" dt="2023-03-13T17:21:20.598" v="11788" actId="14100"/>
          <ac:spMkLst>
            <pc:docMk/>
            <pc:sldMk cId="2767083944" sldId="483"/>
            <ac:spMk id="95" creationId="{CA28BA2A-A23D-88FC-F877-6E1EF943C282}"/>
          </ac:spMkLst>
        </pc:spChg>
        <pc:spChg chg="add mod">
          <ac:chgData name="Caron, Pierre Nicolas" userId="67919323-2a9e-407a-ba8f-538e7cd8aff0" providerId="ADAL" clId="{57D48044-3986-4951-8CEC-AA3F6DCBD8B6}" dt="2023-03-13T17:21:11.880" v="11786" actId="14100"/>
          <ac:spMkLst>
            <pc:docMk/>
            <pc:sldMk cId="2767083944" sldId="483"/>
            <ac:spMk id="96" creationId="{7D0B926E-DB01-278E-A7F0-D713BCFA89E5}"/>
          </ac:spMkLst>
        </pc:spChg>
        <pc:spChg chg="add mod topLvl">
          <ac:chgData name="Caron, Pierre Nicolas" userId="67919323-2a9e-407a-ba8f-538e7cd8aff0" providerId="ADAL" clId="{57D48044-3986-4951-8CEC-AA3F6DCBD8B6}" dt="2023-03-13T17:19:39.188" v="11782" actId="207"/>
          <ac:spMkLst>
            <pc:docMk/>
            <pc:sldMk cId="2767083944" sldId="483"/>
            <ac:spMk id="97" creationId="{3198EE04-B9A6-3877-DF46-5363BC506D25}"/>
          </ac:spMkLst>
        </pc:spChg>
        <pc:spChg chg="add mod topLvl">
          <ac:chgData name="Caron, Pierre Nicolas" userId="67919323-2a9e-407a-ba8f-538e7cd8aff0" providerId="ADAL" clId="{57D48044-3986-4951-8CEC-AA3F6DCBD8B6}" dt="2023-03-13T14:53:45.573" v="10431" actId="164"/>
          <ac:spMkLst>
            <pc:docMk/>
            <pc:sldMk cId="2767083944" sldId="483"/>
            <ac:spMk id="98" creationId="{FEB83636-7ED8-4F24-D524-8EB3D61E3661}"/>
          </ac:spMkLst>
        </pc:spChg>
        <pc:spChg chg="add mod topLvl">
          <ac:chgData name="Caron, Pierre Nicolas" userId="67919323-2a9e-407a-ba8f-538e7cd8aff0" providerId="ADAL" clId="{57D48044-3986-4951-8CEC-AA3F6DCBD8B6}" dt="2023-03-13T14:53:45.573" v="10431" actId="164"/>
          <ac:spMkLst>
            <pc:docMk/>
            <pc:sldMk cId="2767083944" sldId="483"/>
            <ac:spMk id="99" creationId="{8F9F51A8-6E1A-1B94-4E53-B15C00575DC5}"/>
          </ac:spMkLst>
        </pc:spChg>
        <pc:spChg chg="add mod ord topLvl">
          <ac:chgData name="Caron, Pierre Nicolas" userId="67919323-2a9e-407a-ba8f-538e7cd8aff0" providerId="ADAL" clId="{57D48044-3986-4951-8CEC-AA3F6DCBD8B6}" dt="2023-03-13T08:47:08.101" v="5864" actId="12789"/>
          <ac:spMkLst>
            <pc:docMk/>
            <pc:sldMk cId="2767083944" sldId="483"/>
            <ac:spMk id="100" creationId="{07F6CC62-26A7-2A95-7581-0A784C991E43}"/>
          </ac:spMkLst>
        </pc:spChg>
        <pc:spChg chg="add mod">
          <ac:chgData name="Caron, Pierre Nicolas" userId="67919323-2a9e-407a-ba8f-538e7cd8aff0" providerId="ADAL" clId="{57D48044-3986-4951-8CEC-AA3F6DCBD8B6}" dt="2023-03-13T14:53:45.573" v="10431" actId="164"/>
          <ac:spMkLst>
            <pc:docMk/>
            <pc:sldMk cId="2767083944" sldId="483"/>
            <ac:spMk id="119" creationId="{9FA8DC96-58DE-868E-C498-FE71955315B5}"/>
          </ac:spMkLst>
        </pc:spChg>
        <pc:spChg chg="add mod">
          <ac:chgData name="Caron, Pierre Nicolas" userId="67919323-2a9e-407a-ba8f-538e7cd8aff0" providerId="ADAL" clId="{57D48044-3986-4951-8CEC-AA3F6DCBD8B6}" dt="2023-03-13T14:53:45.573" v="10431" actId="164"/>
          <ac:spMkLst>
            <pc:docMk/>
            <pc:sldMk cId="2767083944" sldId="483"/>
            <ac:spMk id="120" creationId="{A7F4322E-AE00-D5D3-2C51-8AABBAA9F807}"/>
          </ac:spMkLst>
        </pc:spChg>
        <pc:spChg chg="add mod">
          <ac:chgData name="Caron, Pierre Nicolas" userId="67919323-2a9e-407a-ba8f-538e7cd8aff0" providerId="ADAL" clId="{57D48044-3986-4951-8CEC-AA3F6DCBD8B6}" dt="2023-03-13T14:53:45.573" v="10431" actId="164"/>
          <ac:spMkLst>
            <pc:docMk/>
            <pc:sldMk cId="2767083944" sldId="483"/>
            <ac:spMk id="121" creationId="{90C0EED0-05C4-6410-19D6-71A52BD6987A}"/>
          </ac:spMkLst>
        </pc:spChg>
        <pc:spChg chg="add mod ord">
          <ac:chgData name="Caron, Pierre Nicolas" userId="67919323-2a9e-407a-ba8f-538e7cd8aff0" providerId="ADAL" clId="{57D48044-3986-4951-8CEC-AA3F6DCBD8B6}" dt="2023-03-15T07:15:32.021" v="12478" actId="167"/>
          <ac:spMkLst>
            <pc:docMk/>
            <pc:sldMk cId="2767083944" sldId="483"/>
            <ac:spMk id="124" creationId="{54AB9649-0507-8E14-22C5-F27270B2B1E2}"/>
          </ac:spMkLst>
        </pc:spChg>
        <pc:grpChg chg="add del mod">
          <ac:chgData name="Caron, Pierre Nicolas" userId="67919323-2a9e-407a-ba8f-538e7cd8aff0" providerId="ADAL" clId="{57D48044-3986-4951-8CEC-AA3F6DCBD8B6}" dt="2023-03-13T07:25:02.155" v="4902" actId="165"/>
          <ac:grpSpMkLst>
            <pc:docMk/>
            <pc:sldMk cId="2767083944" sldId="483"/>
            <ac:grpSpMk id="5" creationId="{954537B9-3D4A-BE17-C4A2-6B8CAFAB34DA}"/>
          </ac:grpSpMkLst>
        </pc:grpChg>
        <pc:grpChg chg="add del mod">
          <ac:chgData name="Caron, Pierre Nicolas" userId="67919323-2a9e-407a-ba8f-538e7cd8aff0" providerId="ADAL" clId="{57D48044-3986-4951-8CEC-AA3F6DCBD8B6}" dt="2023-03-13T07:25:17.391" v="4905" actId="165"/>
          <ac:grpSpMkLst>
            <pc:docMk/>
            <pc:sldMk cId="2767083944" sldId="483"/>
            <ac:grpSpMk id="35" creationId="{D03E575D-35BF-0177-BA9F-F73002FD4788}"/>
          </ac:grpSpMkLst>
        </pc:grpChg>
        <pc:grpChg chg="del mod topLvl">
          <ac:chgData name="Caron, Pierre Nicolas" userId="67919323-2a9e-407a-ba8f-538e7cd8aff0" providerId="ADAL" clId="{57D48044-3986-4951-8CEC-AA3F6DCBD8B6}" dt="2023-03-13T07:25:18.079" v="4906" actId="165"/>
          <ac:grpSpMkLst>
            <pc:docMk/>
            <pc:sldMk cId="2767083944" sldId="483"/>
            <ac:grpSpMk id="47" creationId="{00000000-0000-0000-0000-000000000000}"/>
          </ac:grpSpMkLst>
        </pc:grpChg>
        <pc:grpChg chg="add mod topLvl">
          <ac:chgData name="Caron, Pierre Nicolas" userId="67919323-2a9e-407a-ba8f-538e7cd8aff0" providerId="ADAL" clId="{57D48044-3986-4951-8CEC-AA3F6DCBD8B6}" dt="2023-03-13T14:53:45.573" v="10431" actId="164"/>
          <ac:grpSpMkLst>
            <pc:docMk/>
            <pc:sldMk cId="2767083944" sldId="483"/>
            <ac:grpSpMk id="48" creationId="{5DC2B5B7-C08A-3E0F-53D1-B6231171EBDE}"/>
          </ac:grpSpMkLst>
        </pc:grpChg>
        <pc:grpChg chg="del mod topLvl">
          <ac:chgData name="Caron, Pierre Nicolas" userId="67919323-2a9e-407a-ba8f-538e7cd8aff0" providerId="ADAL" clId="{57D48044-3986-4951-8CEC-AA3F6DCBD8B6}" dt="2023-03-13T07:46:23.673" v="5032" actId="165"/>
          <ac:grpSpMkLst>
            <pc:docMk/>
            <pc:sldMk cId="2767083944" sldId="483"/>
            <ac:grpSpMk id="50" creationId="{00000000-0000-0000-0000-000000000000}"/>
          </ac:grpSpMkLst>
        </pc:grpChg>
        <pc:grpChg chg="add del mod">
          <ac:chgData name="Caron, Pierre Nicolas" userId="67919323-2a9e-407a-ba8f-538e7cd8aff0" providerId="ADAL" clId="{57D48044-3986-4951-8CEC-AA3F6DCBD8B6}" dt="2023-03-13T07:54:24.350" v="5130" actId="165"/>
          <ac:grpSpMkLst>
            <pc:docMk/>
            <pc:sldMk cId="2767083944" sldId="483"/>
            <ac:grpSpMk id="64" creationId="{B6E5B3E0-2B64-A73C-5EAB-42EDB5CA9AA7}"/>
          </ac:grpSpMkLst>
        </pc:grpChg>
        <pc:grpChg chg="add del mod">
          <ac:chgData name="Caron, Pierre Nicolas" userId="67919323-2a9e-407a-ba8f-538e7cd8aff0" providerId="ADAL" clId="{57D48044-3986-4951-8CEC-AA3F6DCBD8B6}" dt="2023-03-13T08:00:32.338" v="5208" actId="165"/>
          <ac:grpSpMkLst>
            <pc:docMk/>
            <pc:sldMk cId="2767083944" sldId="483"/>
            <ac:grpSpMk id="70" creationId="{CAA05AA9-7346-DB17-AFC1-6B93677D5420}"/>
          </ac:grpSpMkLst>
        </pc:grpChg>
        <pc:grpChg chg="add del mod">
          <ac:chgData name="Caron, Pierre Nicolas" userId="67919323-2a9e-407a-ba8f-538e7cd8aff0" providerId="ADAL" clId="{57D48044-3986-4951-8CEC-AA3F6DCBD8B6}" dt="2023-03-13T08:49:57.263" v="5923" actId="165"/>
          <ac:grpSpMkLst>
            <pc:docMk/>
            <pc:sldMk cId="2767083944" sldId="483"/>
            <ac:grpSpMk id="71" creationId="{48E9E9F2-3EE2-95DB-63F2-C644668EC5E6}"/>
          </ac:grpSpMkLst>
        </pc:grpChg>
        <pc:grpChg chg="add del mod topLvl">
          <ac:chgData name="Caron, Pierre Nicolas" userId="67919323-2a9e-407a-ba8f-538e7cd8aff0" providerId="ADAL" clId="{57D48044-3986-4951-8CEC-AA3F6DCBD8B6}" dt="2023-03-13T08:05:15.021" v="5258" actId="165"/>
          <ac:grpSpMkLst>
            <pc:docMk/>
            <pc:sldMk cId="2767083944" sldId="483"/>
            <ac:grpSpMk id="72" creationId="{B0DF5A92-3A0E-39C9-052C-0F9009882C39}"/>
          </ac:grpSpMkLst>
        </pc:grpChg>
        <pc:grpChg chg="add del mod topLvl">
          <ac:chgData name="Caron, Pierre Nicolas" userId="67919323-2a9e-407a-ba8f-538e7cd8aff0" providerId="ADAL" clId="{57D48044-3986-4951-8CEC-AA3F6DCBD8B6}" dt="2023-03-13T08:37:58.049" v="5701" actId="165"/>
          <ac:grpSpMkLst>
            <pc:docMk/>
            <pc:sldMk cId="2767083944" sldId="483"/>
            <ac:grpSpMk id="73" creationId="{4FA76529-9A0D-6C3F-7175-D28A7B77DBB6}"/>
          </ac:grpSpMkLst>
        </pc:grpChg>
        <pc:grpChg chg="add del mod topLvl">
          <ac:chgData name="Caron, Pierre Nicolas" userId="67919323-2a9e-407a-ba8f-538e7cd8aff0" providerId="ADAL" clId="{57D48044-3986-4951-8CEC-AA3F6DCBD8B6}" dt="2023-03-13T08:05:22.843" v="5260" actId="165"/>
          <ac:grpSpMkLst>
            <pc:docMk/>
            <pc:sldMk cId="2767083944" sldId="483"/>
            <ac:grpSpMk id="74" creationId="{74F9136E-8834-2D61-F4ED-3FA81509247F}"/>
          </ac:grpSpMkLst>
        </pc:grpChg>
        <pc:grpChg chg="add del mod topLvl">
          <ac:chgData name="Caron, Pierre Nicolas" userId="67919323-2a9e-407a-ba8f-538e7cd8aff0" providerId="ADAL" clId="{57D48044-3986-4951-8CEC-AA3F6DCBD8B6}" dt="2023-03-13T08:05:15.021" v="5258" actId="165"/>
          <ac:grpSpMkLst>
            <pc:docMk/>
            <pc:sldMk cId="2767083944" sldId="483"/>
            <ac:grpSpMk id="75" creationId="{063F52DB-7E47-6433-C8D6-7049404294A9}"/>
          </ac:grpSpMkLst>
        </pc:grpChg>
        <pc:grpChg chg="add del mod">
          <ac:chgData name="Caron, Pierre Nicolas" userId="67919323-2a9e-407a-ba8f-538e7cd8aff0" providerId="ADAL" clId="{57D48044-3986-4951-8CEC-AA3F6DCBD8B6}" dt="2023-03-13T08:05:13.654" v="5257" actId="165"/>
          <ac:grpSpMkLst>
            <pc:docMk/>
            <pc:sldMk cId="2767083944" sldId="483"/>
            <ac:grpSpMk id="76" creationId="{DFA77F4F-DC16-EE42-86A1-D6C9CCA849C0}"/>
          </ac:grpSpMkLst>
        </pc:grpChg>
        <pc:grpChg chg="add del mod topLvl">
          <ac:chgData name="Caron, Pierre Nicolas" userId="67919323-2a9e-407a-ba8f-538e7cd8aff0" providerId="ADAL" clId="{57D48044-3986-4951-8CEC-AA3F6DCBD8B6}" dt="2023-03-13T08:37:58.049" v="5701" actId="165"/>
          <ac:grpSpMkLst>
            <pc:docMk/>
            <pc:sldMk cId="2767083944" sldId="483"/>
            <ac:grpSpMk id="77" creationId="{10779130-892B-48DF-E40B-A2F6EBB6E1F8}"/>
          </ac:grpSpMkLst>
        </pc:grpChg>
        <pc:grpChg chg="add del mod">
          <ac:chgData name="Caron, Pierre Nicolas" userId="67919323-2a9e-407a-ba8f-538e7cd8aff0" providerId="ADAL" clId="{57D48044-3986-4951-8CEC-AA3F6DCBD8B6}" dt="2023-03-13T08:05:13.654" v="5257" actId="165"/>
          <ac:grpSpMkLst>
            <pc:docMk/>
            <pc:sldMk cId="2767083944" sldId="483"/>
            <ac:grpSpMk id="78" creationId="{4FAC61E6-F8E1-3190-E33E-F45DF97A5FFD}"/>
          </ac:grpSpMkLst>
        </pc:grpChg>
        <pc:grpChg chg="add del mod topLvl">
          <ac:chgData name="Caron, Pierre Nicolas" userId="67919323-2a9e-407a-ba8f-538e7cd8aff0" providerId="ADAL" clId="{57D48044-3986-4951-8CEC-AA3F6DCBD8B6}" dt="2023-03-13T08:05:22.843" v="5260" actId="165"/>
          <ac:grpSpMkLst>
            <pc:docMk/>
            <pc:sldMk cId="2767083944" sldId="483"/>
            <ac:grpSpMk id="79" creationId="{1A378B9C-0CC1-77DD-9B21-ADCAD5F25BD5}"/>
          </ac:grpSpMkLst>
        </pc:grpChg>
        <pc:grpChg chg="add del mod topLvl">
          <ac:chgData name="Caron, Pierre Nicolas" userId="67919323-2a9e-407a-ba8f-538e7cd8aff0" providerId="ADAL" clId="{57D48044-3986-4951-8CEC-AA3F6DCBD8B6}" dt="2023-03-13T08:05:22.393" v="5259" actId="165"/>
          <ac:grpSpMkLst>
            <pc:docMk/>
            <pc:sldMk cId="2767083944" sldId="483"/>
            <ac:grpSpMk id="80" creationId="{5BC0E3A9-C632-2BE2-B2F6-E921E58654BB}"/>
          </ac:grpSpMkLst>
        </pc:grpChg>
        <pc:grpChg chg="add del mod">
          <ac:chgData name="Caron, Pierre Nicolas" userId="67919323-2a9e-407a-ba8f-538e7cd8aff0" providerId="ADAL" clId="{57D48044-3986-4951-8CEC-AA3F6DCBD8B6}" dt="2023-03-13T08:05:13.654" v="5257" actId="165"/>
          <ac:grpSpMkLst>
            <pc:docMk/>
            <pc:sldMk cId="2767083944" sldId="483"/>
            <ac:grpSpMk id="82" creationId="{C208BC4E-BE51-21CA-BF52-C9C34EC42F29}"/>
          </ac:grpSpMkLst>
        </pc:grpChg>
        <pc:grpChg chg="add del mod">
          <ac:chgData name="Caron, Pierre Nicolas" userId="67919323-2a9e-407a-ba8f-538e7cd8aff0" providerId="ADAL" clId="{57D48044-3986-4951-8CEC-AA3F6DCBD8B6}" dt="2023-03-13T08:28:15.170" v="5586" actId="165"/>
          <ac:grpSpMkLst>
            <pc:docMk/>
            <pc:sldMk cId="2767083944" sldId="483"/>
            <ac:grpSpMk id="89" creationId="{40DE3147-8005-1D3C-04E8-616BB94B61DC}"/>
          </ac:grpSpMkLst>
        </pc:grpChg>
        <pc:grpChg chg="add del mod">
          <ac:chgData name="Caron, Pierre Nicolas" userId="67919323-2a9e-407a-ba8f-538e7cd8aff0" providerId="ADAL" clId="{57D48044-3986-4951-8CEC-AA3F6DCBD8B6}" dt="2023-03-13T08:28:18.467" v="5587" actId="165"/>
          <ac:grpSpMkLst>
            <pc:docMk/>
            <pc:sldMk cId="2767083944" sldId="483"/>
            <ac:grpSpMk id="90" creationId="{31E280E1-71DF-B0F1-449C-F3600671B840}"/>
          </ac:grpSpMkLst>
        </pc:grpChg>
        <pc:grpChg chg="add del mod">
          <ac:chgData name="Caron, Pierre Nicolas" userId="67919323-2a9e-407a-ba8f-538e7cd8aff0" providerId="ADAL" clId="{57D48044-3986-4951-8CEC-AA3F6DCBD8B6}" dt="2023-03-13T08:28:21.571" v="5588" actId="165"/>
          <ac:grpSpMkLst>
            <pc:docMk/>
            <pc:sldMk cId="2767083944" sldId="483"/>
            <ac:grpSpMk id="91" creationId="{3D04ADEB-4E80-DC68-5C6F-4870F416BC74}"/>
          </ac:grpSpMkLst>
        </pc:grpChg>
        <pc:grpChg chg="add del mod topLvl">
          <ac:chgData name="Caron, Pierre Nicolas" userId="67919323-2a9e-407a-ba8f-538e7cd8aff0" providerId="ADAL" clId="{57D48044-3986-4951-8CEC-AA3F6DCBD8B6}" dt="2023-03-13T08:37:58.049" v="5701" actId="165"/>
          <ac:grpSpMkLst>
            <pc:docMk/>
            <pc:sldMk cId="2767083944" sldId="483"/>
            <ac:grpSpMk id="101" creationId="{040B31F4-588B-3624-0968-B9D2A6FFE0A6}"/>
          </ac:grpSpMkLst>
        </pc:grpChg>
        <pc:grpChg chg="add del mod topLvl">
          <ac:chgData name="Caron, Pierre Nicolas" userId="67919323-2a9e-407a-ba8f-538e7cd8aff0" providerId="ADAL" clId="{57D48044-3986-4951-8CEC-AA3F6DCBD8B6}" dt="2023-03-13T08:37:58.049" v="5701" actId="165"/>
          <ac:grpSpMkLst>
            <pc:docMk/>
            <pc:sldMk cId="2767083944" sldId="483"/>
            <ac:grpSpMk id="102" creationId="{2E9A096A-6D29-42FE-193F-FA964593923A}"/>
          </ac:grpSpMkLst>
        </pc:grpChg>
        <pc:grpChg chg="add del mod">
          <ac:chgData name="Caron, Pierre Nicolas" userId="67919323-2a9e-407a-ba8f-538e7cd8aff0" providerId="ADAL" clId="{57D48044-3986-4951-8CEC-AA3F6DCBD8B6}" dt="2023-03-13T08:32:32.262" v="5640" actId="165"/>
          <ac:grpSpMkLst>
            <pc:docMk/>
            <pc:sldMk cId="2767083944" sldId="483"/>
            <ac:grpSpMk id="103" creationId="{C98B021C-83BC-BE5C-EA3E-F0D4B644A0A1}"/>
          </ac:grpSpMkLst>
        </pc:grpChg>
        <pc:grpChg chg="add del mod">
          <ac:chgData name="Caron, Pierre Nicolas" userId="67919323-2a9e-407a-ba8f-538e7cd8aff0" providerId="ADAL" clId="{57D48044-3986-4951-8CEC-AA3F6DCBD8B6}" dt="2023-03-13T08:35:45.817" v="5687" actId="165"/>
          <ac:grpSpMkLst>
            <pc:docMk/>
            <pc:sldMk cId="2767083944" sldId="483"/>
            <ac:grpSpMk id="104" creationId="{E0B9FEA8-D28B-BE9C-641E-0C8A5D3DB4EA}"/>
          </ac:grpSpMkLst>
        </pc:grpChg>
        <pc:grpChg chg="add del mod">
          <ac:chgData name="Caron, Pierre Nicolas" userId="67919323-2a9e-407a-ba8f-538e7cd8aff0" providerId="ADAL" clId="{57D48044-3986-4951-8CEC-AA3F6DCBD8B6}" dt="2023-03-13T08:37:58.049" v="5701" actId="165"/>
          <ac:grpSpMkLst>
            <pc:docMk/>
            <pc:sldMk cId="2767083944" sldId="483"/>
            <ac:grpSpMk id="105" creationId="{938C5E28-0755-048C-C790-A0BF62C3C9B9}"/>
          </ac:grpSpMkLst>
        </pc:grpChg>
        <pc:grpChg chg="add del mod">
          <ac:chgData name="Caron, Pierre Nicolas" userId="67919323-2a9e-407a-ba8f-538e7cd8aff0" providerId="ADAL" clId="{57D48044-3986-4951-8CEC-AA3F6DCBD8B6}" dt="2023-03-13T08:37:53.141" v="5700" actId="165"/>
          <ac:grpSpMkLst>
            <pc:docMk/>
            <pc:sldMk cId="2767083944" sldId="483"/>
            <ac:grpSpMk id="106" creationId="{E2166375-01C3-6B57-1D99-B736936BDB8E}"/>
          </ac:grpSpMkLst>
        </pc:grpChg>
        <pc:grpChg chg="add mod">
          <ac:chgData name="Caron, Pierre Nicolas" userId="67919323-2a9e-407a-ba8f-538e7cd8aff0" providerId="ADAL" clId="{57D48044-3986-4951-8CEC-AA3F6DCBD8B6}" dt="2023-03-13T14:53:45.573" v="10431" actId="164"/>
          <ac:grpSpMkLst>
            <pc:docMk/>
            <pc:sldMk cId="2767083944" sldId="483"/>
            <ac:grpSpMk id="107" creationId="{D7ED2943-80DF-7EEE-0BEA-6C0AC56B95E0}"/>
          </ac:grpSpMkLst>
        </pc:grpChg>
        <pc:grpChg chg="add mod">
          <ac:chgData name="Caron, Pierre Nicolas" userId="67919323-2a9e-407a-ba8f-538e7cd8aff0" providerId="ADAL" clId="{57D48044-3986-4951-8CEC-AA3F6DCBD8B6}" dt="2023-03-13T14:53:45.573" v="10431" actId="164"/>
          <ac:grpSpMkLst>
            <pc:docMk/>
            <pc:sldMk cId="2767083944" sldId="483"/>
            <ac:grpSpMk id="108" creationId="{37E9A1F5-A27C-C013-324D-32DAA310EDC0}"/>
          </ac:grpSpMkLst>
        </pc:grpChg>
        <pc:grpChg chg="add mod">
          <ac:chgData name="Caron, Pierre Nicolas" userId="67919323-2a9e-407a-ba8f-538e7cd8aff0" providerId="ADAL" clId="{57D48044-3986-4951-8CEC-AA3F6DCBD8B6}" dt="2023-03-13T14:53:45.573" v="10431" actId="164"/>
          <ac:grpSpMkLst>
            <pc:docMk/>
            <pc:sldMk cId="2767083944" sldId="483"/>
            <ac:grpSpMk id="109" creationId="{D6A9BDF1-5102-D875-54C7-D4C868A6CFA4}"/>
          </ac:grpSpMkLst>
        </pc:grpChg>
        <pc:grpChg chg="add mod">
          <ac:chgData name="Caron, Pierre Nicolas" userId="67919323-2a9e-407a-ba8f-538e7cd8aff0" providerId="ADAL" clId="{57D48044-3986-4951-8CEC-AA3F6DCBD8B6}" dt="2023-03-13T14:53:45.573" v="10431" actId="164"/>
          <ac:grpSpMkLst>
            <pc:docMk/>
            <pc:sldMk cId="2767083944" sldId="483"/>
            <ac:grpSpMk id="110" creationId="{AF7905A1-5A3B-1CFC-81ED-E39AA1EB8079}"/>
          </ac:grpSpMkLst>
        </pc:grpChg>
        <pc:grpChg chg="add mod">
          <ac:chgData name="Caron, Pierre Nicolas" userId="67919323-2a9e-407a-ba8f-538e7cd8aff0" providerId="ADAL" clId="{57D48044-3986-4951-8CEC-AA3F6DCBD8B6}" dt="2023-03-13T14:53:45.573" v="10431" actId="164"/>
          <ac:grpSpMkLst>
            <pc:docMk/>
            <pc:sldMk cId="2767083944" sldId="483"/>
            <ac:grpSpMk id="111" creationId="{5563DAF6-8607-935E-B248-13B5A44CB4CD}"/>
          </ac:grpSpMkLst>
        </pc:grpChg>
        <pc:grpChg chg="add mod">
          <ac:chgData name="Caron, Pierre Nicolas" userId="67919323-2a9e-407a-ba8f-538e7cd8aff0" providerId="ADAL" clId="{57D48044-3986-4951-8CEC-AA3F6DCBD8B6}" dt="2023-03-13T14:53:45.573" v="10431" actId="164"/>
          <ac:grpSpMkLst>
            <pc:docMk/>
            <pc:sldMk cId="2767083944" sldId="483"/>
            <ac:grpSpMk id="112" creationId="{FE0F42A7-CDC0-44A9-34AE-B4B0E18EEEDA}"/>
          </ac:grpSpMkLst>
        </pc:grpChg>
        <pc:grpChg chg="add mod">
          <ac:chgData name="Caron, Pierre Nicolas" userId="67919323-2a9e-407a-ba8f-538e7cd8aff0" providerId="ADAL" clId="{57D48044-3986-4951-8CEC-AA3F6DCBD8B6}" dt="2023-03-13T14:53:45.573" v="10431" actId="164"/>
          <ac:grpSpMkLst>
            <pc:docMk/>
            <pc:sldMk cId="2767083944" sldId="483"/>
            <ac:grpSpMk id="113" creationId="{F0E42FEB-E82C-6301-BC84-2ABF831DF84A}"/>
          </ac:grpSpMkLst>
        </pc:grpChg>
        <pc:grpChg chg="add mod">
          <ac:chgData name="Caron, Pierre Nicolas" userId="67919323-2a9e-407a-ba8f-538e7cd8aff0" providerId="ADAL" clId="{57D48044-3986-4951-8CEC-AA3F6DCBD8B6}" dt="2023-03-13T14:53:45.573" v="10431" actId="164"/>
          <ac:grpSpMkLst>
            <pc:docMk/>
            <pc:sldMk cId="2767083944" sldId="483"/>
            <ac:grpSpMk id="114" creationId="{148CAFB8-B799-4B76-8723-9B1A93EA26E8}"/>
          </ac:grpSpMkLst>
        </pc:grpChg>
        <pc:grpChg chg="add mod">
          <ac:chgData name="Caron, Pierre Nicolas" userId="67919323-2a9e-407a-ba8f-538e7cd8aff0" providerId="ADAL" clId="{57D48044-3986-4951-8CEC-AA3F6DCBD8B6}" dt="2023-03-13T08:48:18.905" v="5903" actId="12789"/>
          <ac:grpSpMkLst>
            <pc:docMk/>
            <pc:sldMk cId="2767083944" sldId="483"/>
            <ac:grpSpMk id="117" creationId="{E93B0C97-EA6F-D1F5-6B15-2163CA3E5DB9}"/>
          </ac:grpSpMkLst>
        </pc:grpChg>
        <pc:grpChg chg="add mod">
          <ac:chgData name="Caron, Pierre Nicolas" userId="67919323-2a9e-407a-ba8f-538e7cd8aff0" providerId="ADAL" clId="{57D48044-3986-4951-8CEC-AA3F6DCBD8B6}" dt="2023-03-13T14:53:45.573" v="10431" actId="164"/>
          <ac:grpSpMkLst>
            <pc:docMk/>
            <pc:sldMk cId="2767083944" sldId="483"/>
            <ac:grpSpMk id="122" creationId="{FB6675FF-1B42-5810-AD59-F18577AA4E5B}"/>
          </ac:grpSpMkLst>
        </pc:grpChg>
        <pc:picChg chg="del mod topLvl">
          <ac:chgData name="Caron, Pierre Nicolas" userId="67919323-2a9e-407a-ba8f-538e7cd8aff0" providerId="ADAL" clId="{57D48044-3986-4951-8CEC-AA3F6DCBD8B6}" dt="2023-03-13T07:45:35.802" v="5019" actId="478"/>
          <ac:picMkLst>
            <pc:docMk/>
            <pc:sldMk cId="2767083944" sldId="483"/>
            <ac:picMk id="8" creationId="{00000000-0000-0000-0000-000000000000}"/>
          </ac:picMkLst>
        </pc:picChg>
        <pc:picChg chg="del mod">
          <ac:chgData name="Caron, Pierre Nicolas" userId="67919323-2a9e-407a-ba8f-538e7cd8aff0" providerId="ADAL" clId="{57D48044-3986-4951-8CEC-AA3F6DCBD8B6}" dt="2023-03-13T07:23:25.252" v="4890" actId="478"/>
          <ac:picMkLst>
            <pc:docMk/>
            <pc:sldMk cId="2767083944" sldId="483"/>
            <ac:picMk id="9" creationId="{00000000-0000-0000-0000-000000000000}"/>
          </ac:picMkLst>
        </pc:picChg>
        <pc:picChg chg="del mod topLvl">
          <ac:chgData name="Caron, Pierre Nicolas" userId="67919323-2a9e-407a-ba8f-538e7cd8aff0" providerId="ADAL" clId="{57D48044-3986-4951-8CEC-AA3F6DCBD8B6}" dt="2023-03-13T07:45:38.747" v="5022" actId="478"/>
          <ac:picMkLst>
            <pc:docMk/>
            <pc:sldMk cId="2767083944" sldId="483"/>
            <ac:picMk id="10" creationId="{00000000-0000-0000-0000-000000000000}"/>
          </ac:picMkLst>
        </pc:picChg>
        <pc:picChg chg="del mod topLvl">
          <ac:chgData name="Caron, Pierre Nicolas" userId="67919323-2a9e-407a-ba8f-538e7cd8aff0" providerId="ADAL" clId="{57D48044-3986-4951-8CEC-AA3F6DCBD8B6}" dt="2023-03-13T07:45:37.002" v="5020" actId="478"/>
          <ac:picMkLst>
            <pc:docMk/>
            <pc:sldMk cId="2767083944" sldId="483"/>
            <ac:picMk id="11" creationId="{00000000-0000-0000-0000-000000000000}"/>
          </ac:picMkLst>
        </pc:picChg>
        <pc:picChg chg="del mod topLvl">
          <ac:chgData name="Caron, Pierre Nicolas" userId="67919323-2a9e-407a-ba8f-538e7cd8aff0" providerId="ADAL" clId="{57D48044-3986-4951-8CEC-AA3F6DCBD8B6}" dt="2023-03-13T07:45:37.995" v="5021" actId="478"/>
          <ac:picMkLst>
            <pc:docMk/>
            <pc:sldMk cId="2767083944" sldId="483"/>
            <ac:picMk id="12" creationId="{00000000-0000-0000-0000-000000000000}"/>
          </ac:picMkLst>
        </pc:picChg>
        <pc:picChg chg="del mod topLvl">
          <ac:chgData name="Caron, Pierre Nicolas" userId="67919323-2a9e-407a-ba8f-538e7cd8aff0" providerId="ADAL" clId="{57D48044-3986-4951-8CEC-AA3F6DCBD8B6}" dt="2023-03-13T07:56:15.104" v="5157" actId="478"/>
          <ac:picMkLst>
            <pc:docMk/>
            <pc:sldMk cId="2767083944" sldId="483"/>
            <ac:picMk id="13" creationId="{00000000-0000-0000-0000-000000000000}"/>
          </ac:picMkLst>
        </pc:picChg>
        <pc:picChg chg="add del mod">
          <ac:chgData name="Caron, Pierre Nicolas" userId="67919323-2a9e-407a-ba8f-538e7cd8aff0" providerId="ADAL" clId="{57D48044-3986-4951-8CEC-AA3F6DCBD8B6}" dt="2023-03-13T08:21:56.568" v="5513" actId="478"/>
          <ac:picMkLst>
            <pc:docMk/>
            <pc:sldMk cId="2767083944" sldId="483"/>
            <ac:picMk id="28" creationId="{77D2A9E1-6A2D-AECA-9CC3-21763EDFF62F}"/>
          </ac:picMkLst>
        </pc:picChg>
        <pc:picChg chg="add del mod">
          <ac:chgData name="Caron, Pierre Nicolas" userId="67919323-2a9e-407a-ba8f-538e7cd8aff0" providerId="ADAL" clId="{57D48044-3986-4951-8CEC-AA3F6DCBD8B6}" dt="2023-03-13T08:21:56.568" v="5513" actId="478"/>
          <ac:picMkLst>
            <pc:docMk/>
            <pc:sldMk cId="2767083944" sldId="483"/>
            <ac:picMk id="30" creationId="{25B9E320-41A4-E615-A177-8EE2F3AB1487}"/>
          </ac:picMkLst>
        </pc:picChg>
        <pc:picChg chg="add mod">
          <ac:chgData name="Caron, Pierre Nicolas" userId="67919323-2a9e-407a-ba8f-538e7cd8aff0" providerId="ADAL" clId="{57D48044-3986-4951-8CEC-AA3F6DCBD8B6}" dt="2023-03-13T14:53:45.573" v="10431" actId="164"/>
          <ac:picMkLst>
            <pc:docMk/>
            <pc:sldMk cId="2767083944" sldId="483"/>
            <ac:picMk id="46" creationId="{C884E893-EB37-EDAF-19A7-10E1FE367880}"/>
          </ac:picMkLst>
        </pc:picChg>
        <pc:picChg chg="add mod topLvl">
          <ac:chgData name="Caron, Pierre Nicolas" userId="67919323-2a9e-407a-ba8f-538e7cd8aff0" providerId="ADAL" clId="{57D48044-3986-4951-8CEC-AA3F6DCBD8B6}" dt="2023-03-13T14:53:45.573" v="10431" actId="164"/>
          <ac:picMkLst>
            <pc:docMk/>
            <pc:sldMk cId="2767083944" sldId="483"/>
            <ac:picMk id="51" creationId="{5B02ECB6-EB47-62B7-D75F-32B4FEA409EB}"/>
          </ac:picMkLst>
        </pc:picChg>
        <pc:picChg chg="add mod topLvl">
          <ac:chgData name="Caron, Pierre Nicolas" userId="67919323-2a9e-407a-ba8f-538e7cd8aff0" providerId="ADAL" clId="{57D48044-3986-4951-8CEC-AA3F6DCBD8B6}" dt="2023-03-13T14:53:45.573" v="10431" actId="164"/>
          <ac:picMkLst>
            <pc:docMk/>
            <pc:sldMk cId="2767083944" sldId="483"/>
            <ac:picMk id="53" creationId="{B97B6CD0-AA8F-9889-27F3-5751D67C9257}"/>
          </ac:picMkLst>
        </pc:picChg>
        <pc:picChg chg="add mod topLvl">
          <ac:chgData name="Caron, Pierre Nicolas" userId="67919323-2a9e-407a-ba8f-538e7cd8aff0" providerId="ADAL" clId="{57D48044-3986-4951-8CEC-AA3F6DCBD8B6}" dt="2023-03-13T14:53:45.573" v="10431" actId="164"/>
          <ac:picMkLst>
            <pc:docMk/>
            <pc:sldMk cId="2767083944" sldId="483"/>
            <ac:picMk id="55" creationId="{C0BFDC61-EE27-2917-A42D-77915D8DBF10}"/>
          </ac:picMkLst>
        </pc:picChg>
        <pc:picChg chg="add mod topLvl">
          <ac:chgData name="Caron, Pierre Nicolas" userId="67919323-2a9e-407a-ba8f-538e7cd8aff0" providerId="ADAL" clId="{57D48044-3986-4951-8CEC-AA3F6DCBD8B6}" dt="2023-03-13T14:53:45.573" v="10431" actId="164"/>
          <ac:picMkLst>
            <pc:docMk/>
            <pc:sldMk cId="2767083944" sldId="483"/>
            <ac:picMk id="57" creationId="{B143E24C-D0A6-56D3-AA27-C7828913987F}"/>
          </ac:picMkLst>
        </pc:picChg>
        <pc:picChg chg="add mod topLvl">
          <ac:chgData name="Caron, Pierre Nicolas" userId="67919323-2a9e-407a-ba8f-538e7cd8aff0" providerId="ADAL" clId="{57D48044-3986-4951-8CEC-AA3F6DCBD8B6}" dt="2023-03-13T14:53:45.573" v="10431" actId="164"/>
          <ac:picMkLst>
            <pc:docMk/>
            <pc:sldMk cId="2767083944" sldId="483"/>
            <ac:picMk id="59" creationId="{3738C6D3-AB42-DF48-B23A-9DA7C43774E9}"/>
          </ac:picMkLst>
        </pc:picChg>
        <pc:picChg chg="add mod topLvl">
          <ac:chgData name="Caron, Pierre Nicolas" userId="67919323-2a9e-407a-ba8f-538e7cd8aff0" providerId="ADAL" clId="{57D48044-3986-4951-8CEC-AA3F6DCBD8B6}" dt="2023-03-13T14:53:45.573" v="10431" actId="164"/>
          <ac:picMkLst>
            <pc:docMk/>
            <pc:sldMk cId="2767083944" sldId="483"/>
            <ac:picMk id="61" creationId="{EAC8A15C-3D23-9AC7-4B14-22C2B6E09A05}"/>
          </ac:picMkLst>
        </pc:picChg>
        <pc:picChg chg="add mod topLvl">
          <ac:chgData name="Caron, Pierre Nicolas" userId="67919323-2a9e-407a-ba8f-538e7cd8aff0" providerId="ADAL" clId="{57D48044-3986-4951-8CEC-AA3F6DCBD8B6}" dt="2023-03-13T14:53:45.573" v="10431" actId="164"/>
          <ac:picMkLst>
            <pc:docMk/>
            <pc:sldMk cId="2767083944" sldId="483"/>
            <ac:picMk id="67" creationId="{066E18C7-B622-2AF6-026A-06FC4A8CF9F2}"/>
          </ac:picMkLst>
        </pc:picChg>
        <pc:picChg chg="add mod topLvl">
          <ac:chgData name="Caron, Pierre Nicolas" userId="67919323-2a9e-407a-ba8f-538e7cd8aff0" providerId="ADAL" clId="{57D48044-3986-4951-8CEC-AA3F6DCBD8B6}" dt="2023-03-13T14:53:45.573" v="10431" actId="164"/>
          <ac:picMkLst>
            <pc:docMk/>
            <pc:sldMk cId="2767083944" sldId="483"/>
            <ac:picMk id="68" creationId="{D6C68841-9CA7-66DE-6202-D374DDA323CC}"/>
          </ac:picMkLst>
        </pc:picChg>
        <pc:picChg chg="add mod topLvl">
          <ac:chgData name="Caron, Pierre Nicolas" userId="67919323-2a9e-407a-ba8f-538e7cd8aff0" providerId="ADAL" clId="{57D48044-3986-4951-8CEC-AA3F6DCBD8B6}" dt="2023-03-13T14:53:45.573" v="10431" actId="164"/>
          <ac:picMkLst>
            <pc:docMk/>
            <pc:sldMk cId="2767083944" sldId="483"/>
            <ac:picMk id="69" creationId="{AE9122E4-3FA9-921B-CBF8-FE0D1730C2A7}"/>
          </ac:picMkLst>
        </pc:picChg>
        <pc:picChg chg="add mod">
          <ac:chgData name="Caron, Pierre Nicolas" userId="67919323-2a9e-407a-ba8f-538e7cd8aff0" providerId="ADAL" clId="{57D48044-3986-4951-8CEC-AA3F6DCBD8B6}" dt="2023-03-13T08:48:15.990" v="5902" actId="164"/>
          <ac:picMkLst>
            <pc:docMk/>
            <pc:sldMk cId="2767083944" sldId="483"/>
            <ac:picMk id="92" creationId="{D4BCA023-216A-BB7C-D3DE-3713E991A37B}"/>
          </ac:picMkLst>
        </pc:picChg>
        <pc:picChg chg="add del mod">
          <ac:chgData name="Caron, Pierre Nicolas" userId="67919323-2a9e-407a-ba8f-538e7cd8aff0" providerId="ADAL" clId="{57D48044-3986-4951-8CEC-AA3F6DCBD8B6}" dt="2023-03-13T08:20:09.798" v="5459" actId="478"/>
          <ac:picMkLst>
            <pc:docMk/>
            <pc:sldMk cId="2767083944" sldId="483"/>
            <ac:picMk id="93" creationId="{D8DFB5DE-8FB4-937E-9C78-70EEEE7659CD}"/>
          </ac:picMkLst>
        </pc:picChg>
        <pc:picChg chg="add mod">
          <ac:chgData name="Caron, Pierre Nicolas" userId="67919323-2a9e-407a-ba8f-538e7cd8aff0" providerId="ADAL" clId="{57D48044-3986-4951-8CEC-AA3F6DCBD8B6}" dt="2023-03-13T08:48:15.990" v="5902" actId="164"/>
          <ac:picMkLst>
            <pc:docMk/>
            <pc:sldMk cId="2767083944" sldId="483"/>
            <ac:picMk id="115" creationId="{82AF9AB7-548E-77B5-675F-C94DC15AED5B}"/>
          </ac:picMkLst>
        </pc:picChg>
        <pc:picChg chg="add mod">
          <ac:chgData name="Caron, Pierre Nicolas" userId="67919323-2a9e-407a-ba8f-538e7cd8aff0" providerId="ADAL" clId="{57D48044-3986-4951-8CEC-AA3F6DCBD8B6}" dt="2023-03-13T08:48:15.990" v="5902" actId="164"/>
          <ac:picMkLst>
            <pc:docMk/>
            <pc:sldMk cId="2767083944" sldId="483"/>
            <ac:picMk id="116" creationId="{5FB03938-1B04-F263-AC11-77430B138885}"/>
          </ac:picMkLst>
        </pc:picChg>
        <pc:picChg chg="add mod ord">
          <ac:chgData name="Caron, Pierre Nicolas" userId="67919323-2a9e-407a-ba8f-538e7cd8aff0" providerId="ADAL" clId="{57D48044-3986-4951-8CEC-AA3F6DCBD8B6}" dt="2023-03-15T07:15:34.367" v="12479" actId="167"/>
          <ac:picMkLst>
            <pc:docMk/>
            <pc:sldMk cId="2767083944" sldId="483"/>
            <ac:picMk id="123" creationId="{7BF488A2-9CA3-B8E3-EF2D-8212F55F5BCF}"/>
          </ac:picMkLst>
        </pc:picChg>
        <pc:cxnChg chg="add del mod">
          <ac:chgData name="Caron, Pierre Nicolas" userId="67919323-2a9e-407a-ba8f-538e7cd8aff0" providerId="ADAL" clId="{57D48044-3986-4951-8CEC-AA3F6DCBD8B6}" dt="2023-03-13T07:21:45.908" v="4880" actId="478"/>
          <ac:cxnSpMkLst>
            <pc:docMk/>
            <pc:sldMk cId="2767083944" sldId="483"/>
            <ac:cxnSpMk id="2" creationId="{313DCB9B-56B8-63B3-07C3-9EDF9BC87F2E}"/>
          </ac:cxnSpMkLst>
        </pc:cxnChg>
        <pc:cxnChg chg="add del mod">
          <ac:chgData name="Caron, Pierre Nicolas" userId="67919323-2a9e-407a-ba8f-538e7cd8aff0" providerId="ADAL" clId="{57D48044-3986-4951-8CEC-AA3F6DCBD8B6}" dt="2023-03-13T07:22:19.763" v="4886" actId="478"/>
          <ac:cxnSpMkLst>
            <pc:docMk/>
            <pc:sldMk cId="2767083944" sldId="483"/>
            <ac:cxnSpMk id="4" creationId="{024D39EB-9A3B-4033-1308-DFC4EA97E005}"/>
          </ac:cxnSpMkLst>
        </pc:cxnChg>
        <pc:cxnChg chg="del mod topLvl">
          <ac:chgData name="Caron, Pierre Nicolas" userId="67919323-2a9e-407a-ba8f-538e7cd8aff0" providerId="ADAL" clId="{57D48044-3986-4951-8CEC-AA3F6DCBD8B6}" dt="2023-03-13T07:45:39.822" v="5023" actId="478"/>
          <ac:cxnSpMkLst>
            <pc:docMk/>
            <pc:sldMk cId="2767083944" sldId="483"/>
            <ac:cxnSpMk id="24" creationId="{00000000-0000-0000-0000-000000000000}"/>
          </ac:cxnSpMkLst>
        </pc:cxnChg>
        <pc:cxnChg chg="del mod topLvl">
          <ac:chgData name="Caron, Pierre Nicolas" userId="67919323-2a9e-407a-ba8f-538e7cd8aff0" providerId="ADAL" clId="{57D48044-3986-4951-8CEC-AA3F6DCBD8B6}" dt="2023-03-13T07:45:40.735" v="5024" actId="478"/>
          <ac:cxnSpMkLst>
            <pc:docMk/>
            <pc:sldMk cId="2767083944" sldId="483"/>
            <ac:cxnSpMk id="26" creationId="{00000000-0000-0000-0000-000000000000}"/>
          </ac:cxnSpMkLst>
        </pc:cxnChg>
        <pc:cxnChg chg="del mod topLvl">
          <ac:chgData name="Caron, Pierre Nicolas" userId="67919323-2a9e-407a-ba8f-538e7cd8aff0" providerId="ADAL" clId="{57D48044-3986-4951-8CEC-AA3F6DCBD8B6}" dt="2023-03-13T07:46:34.575" v="5033" actId="478"/>
          <ac:cxnSpMkLst>
            <pc:docMk/>
            <pc:sldMk cId="2767083944" sldId="483"/>
            <ac:cxnSpMk id="33" creationId="{00000000-0000-0000-0000-000000000000}"/>
          </ac:cxnSpMkLst>
        </pc:cxnChg>
      </pc:sldChg>
      <pc:sldChg chg="addSp delSp modSp mod modClrScheme chgLayout">
        <pc:chgData name="Caron, Pierre Nicolas" userId="67919323-2a9e-407a-ba8f-538e7cd8aff0" providerId="ADAL" clId="{57D48044-3986-4951-8CEC-AA3F6DCBD8B6}" dt="2023-03-14T17:23:24.342" v="12168" actId="1037"/>
        <pc:sldMkLst>
          <pc:docMk/>
          <pc:sldMk cId="722576242" sldId="484"/>
        </pc:sldMkLst>
        <pc:spChg chg="mod ord">
          <ac:chgData name="Caron, Pierre Nicolas" userId="67919323-2a9e-407a-ba8f-538e7cd8aff0" providerId="ADAL" clId="{57D48044-3986-4951-8CEC-AA3F6DCBD8B6}" dt="2023-03-14T14:49:35.359" v="11957"/>
          <ac:spMkLst>
            <pc:docMk/>
            <pc:sldMk cId="722576242" sldId="484"/>
            <ac:spMk id="2" creationId="{00000000-0000-0000-0000-000000000000}"/>
          </ac:spMkLst>
        </pc:spChg>
        <pc:spChg chg="add mod">
          <ac:chgData name="Caron, Pierre Nicolas" userId="67919323-2a9e-407a-ba8f-538e7cd8aff0" providerId="ADAL" clId="{57D48044-3986-4951-8CEC-AA3F6DCBD8B6}" dt="2023-03-13T08:52:43.617" v="5964"/>
          <ac:spMkLst>
            <pc:docMk/>
            <pc:sldMk cId="722576242" sldId="484"/>
            <ac:spMk id="4" creationId="{D826F657-45BC-7D41-60C4-1E8CA97529A2}"/>
          </ac:spMkLst>
        </pc:spChg>
        <pc:spChg chg="add del mod">
          <ac:chgData name="Caron, Pierre Nicolas" userId="67919323-2a9e-407a-ba8f-538e7cd8aff0" providerId="ADAL" clId="{57D48044-3986-4951-8CEC-AA3F6DCBD8B6}" dt="2023-03-13T09:02:59.509" v="5974"/>
          <ac:spMkLst>
            <pc:docMk/>
            <pc:sldMk cId="722576242" sldId="484"/>
            <ac:spMk id="5" creationId="{08FDF617-8B45-1806-A06A-457CB6E23C1C}"/>
          </ac:spMkLst>
        </pc:spChg>
        <pc:spChg chg="del mod">
          <ac:chgData name="Caron, Pierre Nicolas" userId="67919323-2a9e-407a-ba8f-538e7cd8aff0" providerId="ADAL" clId="{57D48044-3986-4951-8CEC-AA3F6DCBD8B6}" dt="2023-03-13T08:52:45.762" v="5965" actId="478"/>
          <ac:spMkLst>
            <pc:docMk/>
            <pc:sldMk cId="722576242" sldId="484"/>
            <ac:spMk id="6" creationId="{00000000-0000-0000-0000-000000000000}"/>
          </ac:spMkLst>
        </pc:spChg>
        <pc:spChg chg="add mod">
          <ac:chgData name="Caron, Pierre Nicolas" userId="67919323-2a9e-407a-ba8f-538e7cd8aff0" providerId="ADAL" clId="{57D48044-3986-4951-8CEC-AA3F6DCBD8B6}" dt="2023-03-13T17:37:24.524" v="11863" actId="14100"/>
          <ac:spMkLst>
            <pc:docMk/>
            <pc:sldMk cId="722576242" sldId="484"/>
            <ac:spMk id="7" creationId="{7BFEDD53-72C4-4FFE-55C5-7BD20646C6F5}"/>
          </ac:spMkLst>
        </pc:spChg>
        <pc:spChg chg="del mod">
          <ac:chgData name="Caron, Pierre Nicolas" userId="67919323-2a9e-407a-ba8f-538e7cd8aff0" providerId="ADAL" clId="{57D48044-3986-4951-8CEC-AA3F6DCBD8B6}" dt="2023-03-13T09:20:47.163" v="6211" actId="478"/>
          <ac:spMkLst>
            <pc:docMk/>
            <pc:sldMk cId="722576242" sldId="484"/>
            <ac:spMk id="9" creationId="{00000000-0000-0000-0000-000000000000}"/>
          </ac:spMkLst>
        </pc:spChg>
        <pc:spChg chg="del mod">
          <ac:chgData name="Caron, Pierre Nicolas" userId="67919323-2a9e-407a-ba8f-538e7cd8aff0" providerId="ADAL" clId="{57D48044-3986-4951-8CEC-AA3F6DCBD8B6}" dt="2023-03-13T09:20:47.163" v="6211" actId="478"/>
          <ac:spMkLst>
            <pc:docMk/>
            <pc:sldMk cId="722576242" sldId="484"/>
            <ac:spMk id="12" creationId="{00000000-0000-0000-0000-000000000000}"/>
          </ac:spMkLst>
        </pc:spChg>
        <pc:spChg chg="del mod">
          <ac:chgData name="Caron, Pierre Nicolas" userId="67919323-2a9e-407a-ba8f-538e7cd8aff0" providerId="ADAL" clId="{57D48044-3986-4951-8CEC-AA3F6DCBD8B6}" dt="2023-03-13T09:20:47.163" v="6211" actId="478"/>
          <ac:spMkLst>
            <pc:docMk/>
            <pc:sldMk cId="722576242" sldId="484"/>
            <ac:spMk id="15" creationId="{00000000-0000-0000-0000-000000000000}"/>
          </ac:spMkLst>
        </pc:spChg>
        <pc:spChg chg="del mod">
          <ac:chgData name="Caron, Pierre Nicolas" userId="67919323-2a9e-407a-ba8f-538e7cd8aff0" providerId="ADAL" clId="{57D48044-3986-4951-8CEC-AA3F6DCBD8B6}" dt="2023-03-13T09:20:47.163" v="6211" actId="478"/>
          <ac:spMkLst>
            <pc:docMk/>
            <pc:sldMk cId="722576242" sldId="484"/>
            <ac:spMk id="18" creationId="{00000000-0000-0000-0000-000000000000}"/>
          </ac:spMkLst>
        </pc:spChg>
        <pc:spChg chg="del mod">
          <ac:chgData name="Caron, Pierre Nicolas" userId="67919323-2a9e-407a-ba8f-538e7cd8aff0" providerId="ADAL" clId="{57D48044-3986-4951-8CEC-AA3F6DCBD8B6}" dt="2023-03-13T09:20:47.163" v="6211" actId="478"/>
          <ac:spMkLst>
            <pc:docMk/>
            <pc:sldMk cId="722576242" sldId="484"/>
            <ac:spMk id="21" creationId="{00000000-0000-0000-0000-000000000000}"/>
          </ac:spMkLst>
        </pc:spChg>
        <pc:spChg chg="del ord">
          <ac:chgData name="Caron, Pierre Nicolas" userId="67919323-2a9e-407a-ba8f-538e7cd8aff0" providerId="ADAL" clId="{57D48044-3986-4951-8CEC-AA3F6DCBD8B6}" dt="2023-03-13T09:03:29.319" v="5979" actId="478"/>
          <ac:spMkLst>
            <pc:docMk/>
            <pc:sldMk cId="722576242" sldId="484"/>
            <ac:spMk id="23" creationId="{00000000-0000-0000-0000-000000000000}"/>
          </ac:spMkLst>
        </pc:spChg>
        <pc:spChg chg="mod ord">
          <ac:chgData name="Caron, Pierre Nicolas" userId="67919323-2a9e-407a-ba8f-538e7cd8aff0" providerId="ADAL" clId="{57D48044-3986-4951-8CEC-AA3F6DCBD8B6}" dt="2023-03-13T09:18:32.468" v="6157" actId="14100"/>
          <ac:spMkLst>
            <pc:docMk/>
            <pc:sldMk cId="722576242" sldId="484"/>
            <ac:spMk id="24" creationId="{00000000-0000-0000-0000-000000000000}"/>
          </ac:spMkLst>
        </pc:spChg>
        <pc:spChg chg="add del mod">
          <ac:chgData name="Caron, Pierre Nicolas" userId="67919323-2a9e-407a-ba8f-538e7cd8aff0" providerId="ADAL" clId="{57D48044-3986-4951-8CEC-AA3F6DCBD8B6}" dt="2023-03-13T17:34:38.589" v="11857" actId="478"/>
          <ac:spMkLst>
            <pc:docMk/>
            <pc:sldMk cId="722576242" sldId="484"/>
            <ac:spMk id="36" creationId="{33F16D22-C0DA-1BC2-60EB-8602A34755C8}"/>
          </ac:spMkLst>
        </pc:spChg>
        <pc:spChg chg="add mod ord">
          <ac:chgData name="Caron, Pierre Nicolas" userId="67919323-2a9e-407a-ba8f-538e7cd8aff0" providerId="ADAL" clId="{57D48044-3986-4951-8CEC-AA3F6DCBD8B6}" dt="2023-03-13T17:35:32.912" v="11861" actId="14100"/>
          <ac:spMkLst>
            <pc:docMk/>
            <pc:sldMk cId="722576242" sldId="484"/>
            <ac:spMk id="38" creationId="{C11D5341-2CDA-EEBA-AFDE-2BF1CB63CD19}"/>
          </ac:spMkLst>
        </pc:spChg>
        <pc:grpChg chg="add mod">
          <ac:chgData name="Caron, Pierre Nicolas" userId="67919323-2a9e-407a-ba8f-538e7cd8aff0" providerId="ADAL" clId="{57D48044-3986-4951-8CEC-AA3F6DCBD8B6}" dt="2023-03-13T09:19:03.109" v="6161" actId="1076"/>
          <ac:grpSpMkLst>
            <pc:docMk/>
            <pc:sldMk cId="722576242" sldId="484"/>
            <ac:grpSpMk id="35" creationId="{B2C847EE-A6E6-6D6C-C218-CFBE4A0C7187}"/>
          </ac:grpSpMkLst>
        </pc:grpChg>
        <pc:picChg chg="del mod">
          <ac:chgData name="Caron, Pierre Nicolas" userId="67919323-2a9e-407a-ba8f-538e7cd8aff0" providerId="ADAL" clId="{57D48044-3986-4951-8CEC-AA3F6DCBD8B6}" dt="2023-03-13T09:20:47.163" v="6211" actId="478"/>
          <ac:picMkLst>
            <pc:docMk/>
            <pc:sldMk cId="722576242" sldId="484"/>
            <ac:picMk id="8" creationId="{00000000-0000-0000-0000-000000000000}"/>
          </ac:picMkLst>
        </pc:picChg>
        <pc:picChg chg="del mod">
          <ac:chgData name="Caron, Pierre Nicolas" userId="67919323-2a9e-407a-ba8f-538e7cd8aff0" providerId="ADAL" clId="{57D48044-3986-4951-8CEC-AA3F6DCBD8B6}" dt="2023-03-13T09:20:47.163" v="6211" actId="478"/>
          <ac:picMkLst>
            <pc:docMk/>
            <pc:sldMk cId="722576242" sldId="484"/>
            <ac:picMk id="11" creationId="{00000000-0000-0000-0000-000000000000}"/>
          </ac:picMkLst>
        </pc:picChg>
        <pc:picChg chg="add del">
          <ac:chgData name="Caron, Pierre Nicolas" userId="67919323-2a9e-407a-ba8f-538e7cd8aff0" providerId="ADAL" clId="{57D48044-3986-4951-8CEC-AA3F6DCBD8B6}" dt="2023-03-13T09:07:45.652" v="6051" actId="22"/>
          <ac:picMkLst>
            <pc:docMk/>
            <pc:sldMk cId="722576242" sldId="484"/>
            <ac:picMk id="13" creationId="{FFCF24C4-4263-BBE2-F889-03138E74F30C}"/>
          </ac:picMkLst>
        </pc:picChg>
        <pc:picChg chg="del mod">
          <ac:chgData name="Caron, Pierre Nicolas" userId="67919323-2a9e-407a-ba8f-538e7cd8aff0" providerId="ADAL" clId="{57D48044-3986-4951-8CEC-AA3F6DCBD8B6}" dt="2023-03-13T09:20:47.163" v="6211" actId="478"/>
          <ac:picMkLst>
            <pc:docMk/>
            <pc:sldMk cId="722576242" sldId="484"/>
            <ac:picMk id="14" creationId="{00000000-0000-0000-0000-000000000000}"/>
          </ac:picMkLst>
        </pc:picChg>
        <pc:picChg chg="del mod">
          <ac:chgData name="Caron, Pierre Nicolas" userId="67919323-2a9e-407a-ba8f-538e7cd8aff0" providerId="ADAL" clId="{57D48044-3986-4951-8CEC-AA3F6DCBD8B6}" dt="2023-03-13T09:20:47.163" v="6211" actId="478"/>
          <ac:picMkLst>
            <pc:docMk/>
            <pc:sldMk cId="722576242" sldId="484"/>
            <ac:picMk id="17" creationId="{00000000-0000-0000-0000-000000000000}"/>
          </ac:picMkLst>
        </pc:picChg>
        <pc:picChg chg="add del mod">
          <ac:chgData name="Caron, Pierre Nicolas" userId="67919323-2a9e-407a-ba8f-538e7cd8aff0" providerId="ADAL" clId="{57D48044-3986-4951-8CEC-AA3F6DCBD8B6}" dt="2023-03-13T09:09:22.537" v="6057" actId="478"/>
          <ac:picMkLst>
            <pc:docMk/>
            <pc:sldMk cId="722576242" sldId="484"/>
            <ac:picMk id="19" creationId="{E938014F-E0CB-2549-ADA6-DE93A4629315}"/>
          </ac:picMkLst>
        </pc:picChg>
        <pc:picChg chg="del mod">
          <ac:chgData name="Caron, Pierre Nicolas" userId="67919323-2a9e-407a-ba8f-538e7cd8aff0" providerId="ADAL" clId="{57D48044-3986-4951-8CEC-AA3F6DCBD8B6}" dt="2023-03-13T09:20:47.163" v="6211" actId="478"/>
          <ac:picMkLst>
            <pc:docMk/>
            <pc:sldMk cId="722576242" sldId="484"/>
            <ac:picMk id="20" creationId="{00000000-0000-0000-0000-000000000000}"/>
          </ac:picMkLst>
        </pc:picChg>
        <pc:picChg chg="mod">
          <ac:chgData name="Caron, Pierre Nicolas" userId="67919323-2a9e-407a-ba8f-538e7cd8aff0" providerId="ADAL" clId="{57D48044-3986-4951-8CEC-AA3F6DCBD8B6}" dt="2023-03-13T09:19:03.109" v="6161" actId="1076"/>
          <ac:picMkLst>
            <pc:docMk/>
            <pc:sldMk cId="722576242" sldId="484"/>
            <ac:picMk id="22" creationId="{00000000-0000-0000-0000-000000000000}"/>
          </ac:picMkLst>
        </pc:picChg>
        <pc:picChg chg="add mod">
          <ac:chgData name="Caron, Pierre Nicolas" userId="67919323-2a9e-407a-ba8f-538e7cd8aff0" providerId="ADAL" clId="{57D48044-3986-4951-8CEC-AA3F6DCBD8B6}" dt="2023-03-14T17:22:27.123" v="12104" actId="14100"/>
          <ac:picMkLst>
            <pc:docMk/>
            <pc:sldMk cId="722576242" sldId="484"/>
            <ac:picMk id="26" creationId="{DFB96144-E1DD-16B0-6EB2-DEA12E03BDD6}"/>
          </ac:picMkLst>
        </pc:picChg>
        <pc:picChg chg="add mod">
          <ac:chgData name="Caron, Pierre Nicolas" userId="67919323-2a9e-407a-ba8f-538e7cd8aff0" providerId="ADAL" clId="{57D48044-3986-4951-8CEC-AA3F6DCBD8B6}" dt="2023-03-14T17:22:59.158" v="12127" actId="1037"/>
          <ac:picMkLst>
            <pc:docMk/>
            <pc:sldMk cId="722576242" sldId="484"/>
            <ac:picMk id="28" creationId="{986EA16F-A472-B177-909D-CC8C2C2F6605}"/>
          </ac:picMkLst>
        </pc:picChg>
        <pc:picChg chg="add mod">
          <ac:chgData name="Caron, Pierre Nicolas" userId="67919323-2a9e-407a-ba8f-538e7cd8aff0" providerId="ADAL" clId="{57D48044-3986-4951-8CEC-AA3F6DCBD8B6}" dt="2023-03-14T17:23:07.716" v="12140" actId="1037"/>
          <ac:picMkLst>
            <pc:docMk/>
            <pc:sldMk cId="722576242" sldId="484"/>
            <ac:picMk id="30" creationId="{18897E34-DF2E-A6D5-C050-C9FC8A2736B0}"/>
          </ac:picMkLst>
        </pc:picChg>
        <pc:picChg chg="add mod">
          <ac:chgData name="Caron, Pierre Nicolas" userId="67919323-2a9e-407a-ba8f-538e7cd8aff0" providerId="ADAL" clId="{57D48044-3986-4951-8CEC-AA3F6DCBD8B6}" dt="2023-03-14T17:23:14.141" v="12152" actId="1038"/>
          <ac:picMkLst>
            <pc:docMk/>
            <pc:sldMk cId="722576242" sldId="484"/>
            <ac:picMk id="32" creationId="{91ED982D-B2DD-9387-C6D5-1E03047B3927}"/>
          </ac:picMkLst>
        </pc:picChg>
        <pc:picChg chg="add mod">
          <ac:chgData name="Caron, Pierre Nicolas" userId="67919323-2a9e-407a-ba8f-538e7cd8aff0" providerId="ADAL" clId="{57D48044-3986-4951-8CEC-AA3F6DCBD8B6}" dt="2023-03-14T17:23:24.342" v="12168" actId="1037"/>
          <ac:picMkLst>
            <pc:docMk/>
            <pc:sldMk cId="722576242" sldId="484"/>
            <ac:picMk id="34" creationId="{ACE730FC-FEDF-4568-FD39-9E62004F59CE}"/>
          </ac:picMkLst>
        </pc:picChg>
        <pc:picChg chg="add mod ord">
          <ac:chgData name="Caron, Pierre Nicolas" userId="67919323-2a9e-407a-ba8f-538e7cd8aff0" providerId="ADAL" clId="{57D48044-3986-4951-8CEC-AA3F6DCBD8B6}" dt="2023-03-13T17:35:29.597" v="11860" actId="167"/>
          <ac:picMkLst>
            <pc:docMk/>
            <pc:sldMk cId="722576242" sldId="484"/>
            <ac:picMk id="37" creationId="{EDEB1D64-99DB-31B3-16FB-E47F8C04B26D}"/>
          </ac:picMkLst>
        </pc:picChg>
        <pc:cxnChg chg="add del mod">
          <ac:chgData name="Caron, Pierre Nicolas" userId="67919323-2a9e-407a-ba8f-538e7cd8aff0" providerId="ADAL" clId="{57D48044-3986-4951-8CEC-AA3F6DCBD8B6}" dt="2023-03-13T09:19:07.530" v="6162" actId="478"/>
          <ac:cxnSpMkLst>
            <pc:docMk/>
            <pc:sldMk cId="722576242" sldId="484"/>
            <ac:cxnSpMk id="3" creationId="{4177BC2D-9BC8-70DC-3DD0-E5F79E345D84}"/>
          </ac:cxnSpMkLst>
        </pc:cxnChg>
      </pc:sldChg>
      <pc:sldChg chg="addSp delSp modSp mod ord modClrScheme chgLayout">
        <pc:chgData name="Caron, Pierre Nicolas" userId="67919323-2a9e-407a-ba8f-538e7cd8aff0" providerId="ADAL" clId="{57D48044-3986-4951-8CEC-AA3F6DCBD8B6}" dt="2023-03-14T14:49:35.359" v="11957"/>
        <pc:sldMkLst>
          <pc:docMk/>
          <pc:sldMk cId="1852492128" sldId="485"/>
        </pc:sldMkLst>
        <pc:spChg chg="mod ord">
          <ac:chgData name="Caron, Pierre Nicolas" userId="67919323-2a9e-407a-ba8f-538e7cd8aff0" providerId="ADAL" clId="{57D48044-3986-4951-8CEC-AA3F6DCBD8B6}" dt="2023-03-14T14:49:35.359" v="11957"/>
          <ac:spMkLst>
            <pc:docMk/>
            <pc:sldMk cId="1852492128" sldId="485"/>
            <ac:spMk id="2" creationId="{00000000-0000-0000-0000-000000000000}"/>
          </ac:spMkLst>
        </pc:spChg>
        <pc:spChg chg="del mod">
          <ac:chgData name="Caron, Pierre Nicolas" userId="67919323-2a9e-407a-ba8f-538e7cd8aff0" providerId="ADAL" clId="{57D48044-3986-4951-8CEC-AA3F6DCBD8B6}" dt="2023-03-13T09:19:48.713" v="6167" actId="478"/>
          <ac:spMkLst>
            <pc:docMk/>
            <pc:sldMk cId="1852492128" sldId="485"/>
            <ac:spMk id="6" creationId="{00000000-0000-0000-0000-000000000000}"/>
          </ac:spMkLst>
        </pc:spChg>
        <pc:spChg chg="mod topLvl">
          <ac:chgData name="Caron, Pierre Nicolas" userId="67919323-2a9e-407a-ba8f-538e7cd8aff0" providerId="ADAL" clId="{57D48044-3986-4951-8CEC-AA3F6DCBD8B6}" dt="2023-03-13T10:41:26.915" v="7679" actId="165"/>
          <ac:spMkLst>
            <pc:docMk/>
            <pc:sldMk cId="1852492128" sldId="485"/>
            <ac:spMk id="8" creationId="{00000000-0000-0000-0000-000000000000}"/>
          </ac:spMkLst>
        </pc:spChg>
        <pc:spChg chg="mod topLvl">
          <ac:chgData name="Caron, Pierre Nicolas" userId="67919323-2a9e-407a-ba8f-538e7cd8aff0" providerId="ADAL" clId="{57D48044-3986-4951-8CEC-AA3F6DCBD8B6}" dt="2023-03-13T10:41:26.915" v="7679" actId="165"/>
          <ac:spMkLst>
            <pc:docMk/>
            <pc:sldMk cId="1852492128" sldId="485"/>
            <ac:spMk id="9" creationId="{00000000-0000-0000-0000-000000000000}"/>
          </ac:spMkLst>
        </pc:spChg>
        <pc:spChg chg="mod topLvl">
          <ac:chgData name="Caron, Pierre Nicolas" userId="67919323-2a9e-407a-ba8f-538e7cd8aff0" providerId="ADAL" clId="{57D48044-3986-4951-8CEC-AA3F6DCBD8B6}" dt="2023-03-13T10:41:26.915" v="7679" actId="165"/>
          <ac:spMkLst>
            <pc:docMk/>
            <pc:sldMk cId="1852492128" sldId="485"/>
            <ac:spMk id="10" creationId="{00000000-0000-0000-0000-000000000000}"/>
          </ac:spMkLst>
        </pc:spChg>
        <pc:spChg chg="mod topLvl">
          <ac:chgData name="Caron, Pierre Nicolas" userId="67919323-2a9e-407a-ba8f-538e7cd8aff0" providerId="ADAL" clId="{57D48044-3986-4951-8CEC-AA3F6DCBD8B6}" dt="2023-03-13T10:41:26.915" v="7679" actId="165"/>
          <ac:spMkLst>
            <pc:docMk/>
            <pc:sldMk cId="1852492128" sldId="485"/>
            <ac:spMk id="11" creationId="{00000000-0000-0000-0000-000000000000}"/>
          </ac:spMkLst>
        </pc:spChg>
        <pc:spChg chg="mod topLvl">
          <ac:chgData name="Caron, Pierre Nicolas" userId="67919323-2a9e-407a-ba8f-538e7cd8aff0" providerId="ADAL" clId="{57D48044-3986-4951-8CEC-AA3F6DCBD8B6}" dt="2023-03-13T09:30:08.851" v="6452" actId="165"/>
          <ac:spMkLst>
            <pc:docMk/>
            <pc:sldMk cId="1852492128" sldId="485"/>
            <ac:spMk id="12" creationId="{00000000-0000-0000-0000-000000000000}"/>
          </ac:spMkLst>
        </pc:spChg>
        <pc:spChg chg="mod topLvl">
          <ac:chgData name="Caron, Pierre Nicolas" userId="67919323-2a9e-407a-ba8f-538e7cd8aff0" providerId="ADAL" clId="{57D48044-3986-4951-8CEC-AA3F6DCBD8B6}" dt="2023-03-13T09:30:08.851" v="6452" actId="165"/>
          <ac:spMkLst>
            <pc:docMk/>
            <pc:sldMk cId="1852492128" sldId="485"/>
            <ac:spMk id="13" creationId="{00000000-0000-0000-0000-000000000000}"/>
          </ac:spMkLst>
        </pc:spChg>
        <pc:spChg chg="mod topLvl">
          <ac:chgData name="Caron, Pierre Nicolas" userId="67919323-2a9e-407a-ba8f-538e7cd8aff0" providerId="ADAL" clId="{57D48044-3986-4951-8CEC-AA3F6DCBD8B6}" dt="2023-03-13T09:30:08.851" v="6452" actId="165"/>
          <ac:spMkLst>
            <pc:docMk/>
            <pc:sldMk cId="1852492128" sldId="485"/>
            <ac:spMk id="14" creationId="{00000000-0000-0000-0000-000000000000}"/>
          </ac:spMkLst>
        </pc:spChg>
        <pc:spChg chg="mod topLvl">
          <ac:chgData name="Caron, Pierre Nicolas" userId="67919323-2a9e-407a-ba8f-538e7cd8aff0" providerId="ADAL" clId="{57D48044-3986-4951-8CEC-AA3F6DCBD8B6}" dt="2023-03-13T09:30:08.851" v="6452" actId="165"/>
          <ac:spMkLst>
            <pc:docMk/>
            <pc:sldMk cId="1852492128" sldId="485"/>
            <ac:spMk id="15" creationId="{00000000-0000-0000-0000-000000000000}"/>
          </ac:spMkLst>
        </pc:spChg>
        <pc:spChg chg="add mod">
          <ac:chgData name="Caron, Pierre Nicolas" userId="67919323-2a9e-407a-ba8f-538e7cd8aff0" providerId="ADAL" clId="{57D48044-3986-4951-8CEC-AA3F6DCBD8B6}" dt="2023-03-13T09:19:47.116" v="6166"/>
          <ac:spMkLst>
            <pc:docMk/>
            <pc:sldMk cId="1852492128" sldId="485"/>
            <ac:spMk id="18" creationId="{CB784428-C026-CEEF-2B6C-8AA1852D5BFA}"/>
          </ac:spMkLst>
        </pc:spChg>
        <pc:grpChg chg="del mod">
          <ac:chgData name="Caron, Pierre Nicolas" userId="67919323-2a9e-407a-ba8f-538e7cd8aff0" providerId="ADAL" clId="{57D48044-3986-4951-8CEC-AA3F6DCBD8B6}" dt="2023-03-13T09:30:08.851" v="6452" actId="165"/>
          <ac:grpSpMkLst>
            <pc:docMk/>
            <pc:sldMk cId="1852492128" sldId="485"/>
            <ac:grpSpMk id="3" creationId="{00000000-0000-0000-0000-000000000000}"/>
          </ac:grpSpMkLst>
        </pc:grpChg>
        <pc:grpChg chg="del mod">
          <ac:chgData name="Caron, Pierre Nicolas" userId="67919323-2a9e-407a-ba8f-538e7cd8aff0" providerId="ADAL" clId="{57D48044-3986-4951-8CEC-AA3F6DCBD8B6}" dt="2023-03-13T09:30:08.851" v="6452" actId="165"/>
          <ac:grpSpMkLst>
            <pc:docMk/>
            <pc:sldMk cId="1852492128" sldId="485"/>
            <ac:grpSpMk id="4" creationId="{00000000-0000-0000-0000-000000000000}"/>
          </ac:grpSpMkLst>
        </pc:grpChg>
        <pc:grpChg chg="del mod">
          <ac:chgData name="Caron, Pierre Nicolas" userId="67919323-2a9e-407a-ba8f-538e7cd8aff0" providerId="ADAL" clId="{57D48044-3986-4951-8CEC-AA3F6DCBD8B6}" dt="2023-03-13T09:30:08.851" v="6452" actId="165"/>
          <ac:grpSpMkLst>
            <pc:docMk/>
            <pc:sldMk cId="1852492128" sldId="485"/>
            <ac:grpSpMk id="16" creationId="{00000000-0000-0000-0000-000000000000}"/>
          </ac:grpSpMkLst>
        </pc:grpChg>
        <pc:grpChg chg="del mod">
          <ac:chgData name="Caron, Pierre Nicolas" userId="67919323-2a9e-407a-ba8f-538e7cd8aff0" providerId="ADAL" clId="{57D48044-3986-4951-8CEC-AA3F6DCBD8B6}" dt="2023-03-13T09:30:08.851" v="6452" actId="165"/>
          <ac:grpSpMkLst>
            <pc:docMk/>
            <pc:sldMk cId="1852492128" sldId="485"/>
            <ac:grpSpMk id="17" creationId="{00000000-0000-0000-0000-000000000000}"/>
          </ac:grpSpMkLst>
        </pc:grpChg>
        <pc:grpChg chg="add del mod">
          <ac:chgData name="Caron, Pierre Nicolas" userId="67919323-2a9e-407a-ba8f-538e7cd8aff0" providerId="ADAL" clId="{57D48044-3986-4951-8CEC-AA3F6DCBD8B6}" dt="2023-03-13T10:41:26.915" v="7679" actId="165"/>
          <ac:grpSpMkLst>
            <pc:docMk/>
            <pc:sldMk cId="1852492128" sldId="485"/>
            <ac:grpSpMk id="21" creationId="{0BDC1EA5-1376-C7B9-D3F9-1537A9C0A6AD}"/>
          </ac:grpSpMkLst>
        </pc:grpChg>
        <pc:picChg chg="mod topLvl">
          <ac:chgData name="Caron, Pierre Nicolas" userId="67919323-2a9e-407a-ba8f-538e7cd8aff0" providerId="ADAL" clId="{57D48044-3986-4951-8CEC-AA3F6DCBD8B6}" dt="2023-03-13T10:41:26.915" v="7679" actId="165"/>
          <ac:picMkLst>
            <pc:docMk/>
            <pc:sldMk cId="1852492128" sldId="485"/>
            <ac:picMk id="7" creationId="{00000000-0000-0000-0000-000000000000}"/>
          </ac:picMkLst>
        </pc:picChg>
        <pc:picChg chg="add del mod">
          <ac:chgData name="Caron, Pierre Nicolas" userId="67919323-2a9e-407a-ba8f-538e7cd8aff0" providerId="ADAL" clId="{57D48044-3986-4951-8CEC-AA3F6DCBD8B6}" dt="2023-03-13T09:25:41.684" v="6274" actId="21"/>
          <ac:picMkLst>
            <pc:docMk/>
            <pc:sldMk cId="1852492128" sldId="485"/>
            <ac:picMk id="20" creationId="{6D6790B3-DD81-75B7-08C1-B6543DBDC5AC}"/>
          </ac:picMkLst>
        </pc:picChg>
        <pc:cxnChg chg="add del mod">
          <ac:chgData name="Caron, Pierre Nicolas" userId="67919323-2a9e-407a-ba8f-538e7cd8aff0" providerId="ADAL" clId="{57D48044-3986-4951-8CEC-AA3F6DCBD8B6}" dt="2023-03-13T09:22:12.333" v="6265" actId="478"/>
          <ac:cxnSpMkLst>
            <pc:docMk/>
            <pc:sldMk cId="1852492128" sldId="485"/>
            <ac:cxnSpMk id="5" creationId="{F0F63DAB-B43E-BD60-0E45-49779168F8BE}"/>
          </ac:cxnSpMkLst>
        </pc:cxnChg>
      </pc:sldChg>
      <pc:sldChg chg="addSp delSp modSp del mod modClrScheme chgLayout">
        <pc:chgData name="Caron, Pierre Nicolas" userId="67919323-2a9e-407a-ba8f-538e7cd8aff0" providerId="ADAL" clId="{57D48044-3986-4951-8CEC-AA3F6DCBD8B6}" dt="2023-03-13T10:27:35.976" v="7182" actId="47"/>
        <pc:sldMkLst>
          <pc:docMk/>
          <pc:sldMk cId="3253145595" sldId="486"/>
        </pc:sldMkLst>
        <pc:spChg chg="mod ord">
          <ac:chgData name="Caron, Pierre Nicolas" userId="67919323-2a9e-407a-ba8f-538e7cd8aff0" providerId="ADAL" clId="{57D48044-3986-4951-8CEC-AA3F6DCBD8B6}" dt="2023-03-09T15:13:08.765" v="102" actId="700"/>
          <ac:spMkLst>
            <pc:docMk/>
            <pc:sldMk cId="3253145595" sldId="486"/>
            <ac:spMk id="2" creationId="{00000000-0000-0000-0000-000000000000}"/>
          </ac:spMkLst>
        </pc:spChg>
        <pc:spChg chg="add mod">
          <ac:chgData name="Caron, Pierre Nicolas" userId="67919323-2a9e-407a-ba8f-538e7cd8aff0" providerId="ADAL" clId="{57D48044-3986-4951-8CEC-AA3F6DCBD8B6}" dt="2023-03-13T09:24:55.043" v="6269"/>
          <ac:spMkLst>
            <pc:docMk/>
            <pc:sldMk cId="3253145595" sldId="486"/>
            <ac:spMk id="4" creationId="{D5CB53C4-2D44-6CBE-7F9B-46D862F18CA0}"/>
          </ac:spMkLst>
        </pc:spChg>
        <pc:spChg chg="del mod">
          <ac:chgData name="Caron, Pierre Nicolas" userId="67919323-2a9e-407a-ba8f-538e7cd8aff0" providerId="ADAL" clId="{57D48044-3986-4951-8CEC-AA3F6DCBD8B6}" dt="2023-03-13T09:25:05.692" v="6270" actId="478"/>
          <ac:spMkLst>
            <pc:docMk/>
            <pc:sldMk cId="3253145595" sldId="486"/>
            <ac:spMk id="6" creationId="{00000000-0000-0000-0000-000000000000}"/>
          </ac:spMkLst>
        </pc:spChg>
        <pc:cxnChg chg="add mod">
          <ac:chgData name="Caron, Pierre Nicolas" userId="67919323-2a9e-407a-ba8f-538e7cd8aff0" providerId="ADAL" clId="{57D48044-3986-4951-8CEC-AA3F6DCBD8B6}" dt="2023-03-10T08:30:43.653" v="394"/>
          <ac:cxnSpMkLst>
            <pc:docMk/>
            <pc:sldMk cId="3253145595" sldId="486"/>
            <ac:cxnSpMk id="3" creationId="{6295FAC1-E606-1E59-632B-34D22CDC5435}"/>
          </ac:cxnSpMkLst>
        </pc:cxnChg>
      </pc:sldChg>
      <pc:sldChg chg="addSp delSp modSp mod modClrScheme chgLayout">
        <pc:chgData name="Caron, Pierre Nicolas" userId="67919323-2a9e-407a-ba8f-538e7cd8aff0" providerId="ADAL" clId="{57D48044-3986-4951-8CEC-AA3F6DCBD8B6}" dt="2023-03-14T14:49:35.359" v="11957"/>
        <pc:sldMkLst>
          <pc:docMk/>
          <pc:sldMk cId="909319902" sldId="487"/>
        </pc:sldMkLst>
        <pc:spChg chg="mod ord">
          <ac:chgData name="Caron, Pierre Nicolas" userId="67919323-2a9e-407a-ba8f-538e7cd8aff0" providerId="ADAL" clId="{57D48044-3986-4951-8CEC-AA3F6DCBD8B6}" dt="2023-03-14T14:49:35.359" v="11957"/>
          <ac:spMkLst>
            <pc:docMk/>
            <pc:sldMk cId="909319902" sldId="487"/>
            <ac:spMk id="2" creationId="{00000000-0000-0000-0000-000000000000}"/>
          </ac:spMkLst>
        </pc:spChg>
        <pc:spChg chg="mod ord">
          <ac:chgData name="Caron, Pierre Nicolas" userId="67919323-2a9e-407a-ba8f-538e7cd8aff0" providerId="ADAL" clId="{57D48044-3986-4951-8CEC-AA3F6DCBD8B6}" dt="2023-03-09T15:13:08.765" v="102" actId="700"/>
          <ac:spMkLst>
            <pc:docMk/>
            <pc:sldMk cId="909319902" sldId="487"/>
            <ac:spMk id="4" creationId="{00000000-0000-0000-0000-000000000000}"/>
          </ac:spMkLst>
        </pc:spChg>
        <pc:spChg chg="add mod">
          <ac:chgData name="Caron, Pierre Nicolas" userId="67919323-2a9e-407a-ba8f-538e7cd8aff0" providerId="ADAL" clId="{57D48044-3986-4951-8CEC-AA3F6DCBD8B6}" dt="2023-03-13T10:28:25.452" v="7189"/>
          <ac:spMkLst>
            <pc:docMk/>
            <pc:sldMk cId="909319902" sldId="487"/>
            <ac:spMk id="4" creationId="{39DEF36E-3AF4-B051-9328-48B699CB08AB}"/>
          </ac:spMkLst>
        </pc:spChg>
        <pc:spChg chg="del mod">
          <ac:chgData name="Caron, Pierre Nicolas" userId="67919323-2a9e-407a-ba8f-538e7cd8aff0" providerId="ADAL" clId="{57D48044-3986-4951-8CEC-AA3F6DCBD8B6}" dt="2023-03-13T10:38:25.818" v="7643" actId="478"/>
          <ac:spMkLst>
            <pc:docMk/>
            <pc:sldMk cId="909319902" sldId="487"/>
            <ac:spMk id="6" creationId="{00000000-0000-0000-0000-000000000000}"/>
          </ac:spMkLst>
        </pc:spChg>
        <pc:spChg chg="mod ord">
          <ac:chgData name="Caron, Pierre Nicolas" userId="67919323-2a9e-407a-ba8f-538e7cd8aff0" providerId="ADAL" clId="{57D48044-3986-4951-8CEC-AA3F6DCBD8B6}" dt="2023-03-13T14:56:44.850" v="10659" actId="6549"/>
          <ac:spMkLst>
            <pc:docMk/>
            <pc:sldMk cId="909319902" sldId="487"/>
            <ac:spMk id="8" creationId="{00000000-0000-0000-0000-000000000000}"/>
          </ac:spMkLst>
        </pc:spChg>
        <pc:spChg chg="del">
          <ac:chgData name="Caron, Pierre Nicolas" userId="67919323-2a9e-407a-ba8f-538e7cd8aff0" providerId="ADAL" clId="{57D48044-3986-4951-8CEC-AA3F6DCBD8B6}" dt="2023-03-13T10:38:44.441" v="7645" actId="478"/>
          <ac:spMkLst>
            <pc:docMk/>
            <pc:sldMk cId="909319902" sldId="487"/>
            <ac:spMk id="9" creationId="{00000000-0000-0000-0000-000000000000}"/>
          </ac:spMkLst>
        </pc:spChg>
        <pc:spChg chg="add del mod">
          <ac:chgData name="Caron, Pierre Nicolas" userId="67919323-2a9e-407a-ba8f-538e7cd8aff0" providerId="ADAL" clId="{57D48044-3986-4951-8CEC-AA3F6DCBD8B6}" dt="2023-03-13T10:28:06.171" v="7185" actId="478"/>
          <ac:spMkLst>
            <pc:docMk/>
            <pc:sldMk cId="909319902" sldId="487"/>
            <ac:spMk id="10" creationId="{3884D538-339E-C76E-A4DA-95614D8DBE5A}"/>
          </ac:spMkLst>
        </pc:spChg>
        <pc:spChg chg="add mod ord">
          <ac:chgData name="Caron, Pierre Nicolas" userId="67919323-2a9e-407a-ba8f-538e7cd8aff0" providerId="ADAL" clId="{57D48044-3986-4951-8CEC-AA3F6DCBD8B6}" dt="2023-03-13T12:37:15.605" v="8502" actId="14100"/>
          <ac:spMkLst>
            <pc:docMk/>
            <pc:sldMk cId="909319902" sldId="487"/>
            <ac:spMk id="13" creationId="{3409A2EC-0DF6-8DEA-526D-0DC2BA8FA9F6}"/>
          </ac:spMkLst>
        </pc:spChg>
        <pc:picChg chg="add mod ord">
          <ac:chgData name="Caron, Pierre Nicolas" userId="67919323-2a9e-407a-ba8f-538e7cd8aff0" providerId="ADAL" clId="{57D48044-3986-4951-8CEC-AA3F6DCBD8B6}" dt="2023-03-13T12:37:09.057" v="8501" actId="552"/>
          <ac:picMkLst>
            <pc:docMk/>
            <pc:sldMk cId="909319902" sldId="487"/>
            <ac:picMk id="5" creationId="{137BCA9F-EB14-E77A-9205-C78753F572F7}"/>
          </ac:picMkLst>
        </pc:picChg>
        <pc:picChg chg="del">
          <ac:chgData name="Caron, Pierre Nicolas" userId="67919323-2a9e-407a-ba8f-538e7cd8aff0" providerId="ADAL" clId="{57D48044-3986-4951-8CEC-AA3F6DCBD8B6}" dt="2023-03-13T10:27:55.489" v="7183" actId="478"/>
          <ac:picMkLst>
            <pc:docMk/>
            <pc:sldMk cId="909319902" sldId="487"/>
            <ac:picMk id="7" creationId="{00000000-0000-0000-0000-000000000000}"/>
          </ac:picMkLst>
        </pc:picChg>
        <pc:picChg chg="add del mod">
          <ac:chgData name="Caron, Pierre Nicolas" userId="67919323-2a9e-407a-ba8f-538e7cd8aff0" providerId="ADAL" clId="{57D48044-3986-4951-8CEC-AA3F6DCBD8B6}" dt="2023-03-13T10:38:36.761" v="7644" actId="478"/>
          <ac:picMkLst>
            <pc:docMk/>
            <pc:sldMk cId="909319902" sldId="487"/>
            <ac:picMk id="12" creationId="{393FBBB1-3B3A-5F83-4C8B-FAAC3E1E9047}"/>
          </ac:picMkLst>
        </pc:picChg>
        <pc:cxnChg chg="add del mod">
          <ac:chgData name="Caron, Pierre Nicolas" userId="67919323-2a9e-407a-ba8f-538e7cd8aff0" providerId="ADAL" clId="{57D48044-3986-4951-8CEC-AA3F6DCBD8B6}" dt="2023-03-13T10:39:57.191" v="7662" actId="478"/>
          <ac:cxnSpMkLst>
            <pc:docMk/>
            <pc:sldMk cId="909319902" sldId="487"/>
            <ac:cxnSpMk id="3" creationId="{AB1AE53F-FA7E-5914-1087-DD573487128F}"/>
          </ac:cxnSpMkLst>
        </pc:cxnChg>
      </pc:sldChg>
      <pc:sldChg chg="addSp delSp modSp del mod modClrScheme chgLayout">
        <pc:chgData name="Caron, Pierre Nicolas" userId="67919323-2a9e-407a-ba8f-538e7cd8aff0" providerId="ADAL" clId="{57D48044-3986-4951-8CEC-AA3F6DCBD8B6}" dt="2023-03-13T14:19:48.613" v="9683" actId="47"/>
        <pc:sldMkLst>
          <pc:docMk/>
          <pc:sldMk cId="3517111041" sldId="488"/>
        </pc:sldMkLst>
        <pc:spChg chg="mod ord">
          <ac:chgData name="Caron, Pierre Nicolas" userId="67919323-2a9e-407a-ba8f-538e7cd8aff0" providerId="ADAL" clId="{57D48044-3986-4951-8CEC-AA3F6DCBD8B6}" dt="2023-03-09T15:13:08.765" v="102" actId="700"/>
          <ac:spMkLst>
            <pc:docMk/>
            <pc:sldMk cId="3517111041" sldId="488"/>
            <ac:spMk id="2" creationId="{00000000-0000-0000-0000-000000000000}"/>
          </ac:spMkLst>
        </pc:spChg>
        <pc:spChg chg="add mod">
          <ac:chgData name="Caron, Pierre Nicolas" userId="67919323-2a9e-407a-ba8f-538e7cd8aff0" providerId="ADAL" clId="{57D48044-3986-4951-8CEC-AA3F6DCBD8B6}" dt="2023-03-13T12:37:32.200" v="8505"/>
          <ac:spMkLst>
            <pc:docMk/>
            <pc:sldMk cId="3517111041" sldId="488"/>
            <ac:spMk id="4" creationId="{E1AAC5F2-F3EA-06B0-DD9D-D264AEFDF78B}"/>
          </ac:spMkLst>
        </pc:spChg>
        <pc:spChg chg="add mod topLvl">
          <ac:chgData name="Caron, Pierre Nicolas" userId="67919323-2a9e-407a-ba8f-538e7cd8aff0" providerId="ADAL" clId="{57D48044-3986-4951-8CEC-AA3F6DCBD8B6}" dt="2023-03-13T12:43:53.214" v="8629" actId="207"/>
          <ac:spMkLst>
            <pc:docMk/>
            <pc:sldMk cId="3517111041" sldId="488"/>
            <ac:spMk id="5" creationId="{0DF52BC2-89A1-58C7-7A4B-7D0EB312AF89}"/>
          </ac:spMkLst>
        </pc:spChg>
        <pc:spChg chg="del mod">
          <ac:chgData name="Caron, Pierre Nicolas" userId="67919323-2a9e-407a-ba8f-538e7cd8aff0" providerId="ADAL" clId="{57D48044-3986-4951-8CEC-AA3F6DCBD8B6}" dt="2023-03-13T12:37:34.165" v="8506" actId="478"/>
          <ac:spMkLst>
            <pc:docMk/>
            <pc:sldMk cId="3517111041" sldId="488"/>
            <ac:spMk id="6" creationId="{00000000-0000-0000-0000-000000000000}"/>
          </ac:spMkLst>
        </pc:spChg>
        <pc:spChg chg="add mod topLvl">
          <ac:chgData name="Caron, Pierre Nicolas" userId="67919323-2a9e-407a-ba8f-538e7cd8aff0" providerId="ADAL" clId="{57D48044-3986-4951-8CEC-AA3F6DCBD8B6}" dt="2023-03-13T12:43:53.214" v="8629" actId="207"/>
          <ac:spMkLst>
            <pc:docMk/>
            <pc:sldMk cId="3517111041" sldId="488"/>
            <ac:spMk id="23" creationId="{3BBA4107-CC3D-5776-E9AF-786AADE75771}"/>
          </ac:spMkLst>
        </pc:spChg>
        <pc:spChg chg="add mod topLvl">
          <ac:chgData name="Caron, Pierre Nicolas" userId="67919323-2a9e-407a-ba8f-538e7cd8aff0" providerId="ADAL" clId="{57D48044-3986-4951-8CEC-AA3F6DCBD8B6}" dt="2023-03-13T12:43:53.214" v="8629" actId="207"/>
          <ac:spMkLst>
            <pc:docMk/>
            <pc:sldMk cId="3517111041" sldId="488"/>
            <ac:spMk id="24" creationId="{F9510367-31D8-8150-2EF1-37AD920D6CA4}"/>
          </ac:spMkLst>
        </pc:spChg>
        <pc:spChg chg="mod">
          <ac:chgData name="Caron, Pierre Nicolas" userId="67919323-2a9e-407a-ba8f-538e7cd8aff0" providerId="ADAL" clId="{57D48044-3986-4951-8CEC-AA3F6DCBD8B6}" dt="2023-03-13T12:43:53.214" v="8629" actId="207"/>
          <ac:spMkLst>
            <pc:docMk/>
            <pc:sldMk cId="3517111041" sldId="488"/>
            <ac:spMk id="25" creationId="{00000000-0000-0000-0000-000000000000}"/>
          </ac:spMkLst>
        </pc:spChg>
        <pc:spChg chg="mod">
          <ac:chgData name="Caron, Pierre Nicolas" userId="67919323-2a9e-407a-ba8f-538e7cd8aff0" providerId="ADAL" clId="{57D48044-3986-4951-8CEC-AA3F6DCBD8B6}" dt="2023-03-13T12:43:53.214" v="8629" actId="207"/>
          <ac:spMkLst>
            <pc:docMk/>
            <pc:sldMk cId="3517111041" sldId="488"/>
            <ac:spMk id="26" creationId="{00000000-0000-0000-0000-000000000000}"/>
          </ac:spMkLst>
        </pc:spChg>
        <pc:spChg chg="mod">
          <ac:chgData name="Caron, Pierre Nicolas" userId="67919323-2a9e-407a-ba8f-538e7cd8aff0" providerId="ADAL" clId="{57D48044-3986-4951-8CEC-AA3F6DCBD8B6}" dt="2023-03-13T12:43:53.214" v="8629" actId="207"/>
          <ac:spMkLst>
            <pc:docMk/>
            <pc:sldMk cId="3517111041" sldId="488"/>
            <ac:spMk id="27" creationId="{00000000-0000-0000-0000-000000000000}"/>
          </ac:spMkLst>
        </pc:spChg>
        <pc:spChg chg="mod">
          <ac:chgData name="Caron, Pierre Nicolas" userId="67919323-2a9e-407a-ba8f-538e7cd8aff0" providerId="ADAL" clId="{57D48044-3986-4951-8CEC-AA3F6DCBD8B6}" dt="2023-03-13T12:43:53.214" v="8629" actId="207"/>
          <ac:spMkLst>
            <pc:docMk/>
            <pc:sldMk cId="3517111041" sldId="488"/>
            <ac:spMk id="29" creationId="{00000000-0000-0000-0000-000000000000}"/>
          </ac:spMkLst>
        </pc:spChg>
        <pc:spChg chg="add mod topLvl">
          <ac:chgData name="Caron, Pierre Nicolas" userId="67919323-2a9e-407a-ba8f-538e7cd8aff0" providerId="ADAL" clId="{57D48044-3986-4951-8CEC-AA3F6DCBD8B6}" dt="2023-03-13T12:43:53.214" v="8629" actId="207"/>
          <ac:spMkLst>
            <pc:docMk/>
            <pc:sldMk cId="3517111041" sldId="488"/>
            <ac:spMk id="33" creationId="{8A9BCB6C-ECA4-F0EF-FDAB-A8EFB176868A}"/>
          </ac:spMkLst>
        </pc:spChg>
        <pc:spChg chg="mod">
          <ac:chgData name="Caron, Pierre Nicolas" userId="67919323-2a9e-407a-ba8f-538e7cd8aff0" providerId="ADAL" clId="{57D48044-3986-4951-8CEC-AA3F6DCBD8B6}" dt="2023-03-13T12:42:58.823" v="8623" actId="554"/>
          <ac:spMkLst>
            <pc:docMk/>
            <pc:sldMk cId="3517111041" sldId="488"/>
            <ac:spMk id="38" creationId="{00000000-0000-0000-0000-000000000000}"/>
          </ac:spMkLst>
        </pc:spChg>
        <pc:spChg chg="del mod">
          <ac:chgData name="Caron, Pierre Nicolas" userId="67919323-2a9e-407a-ba8f-538e7cd8aff0" providerId="ADAL" clId="{57D48044-3986-4951-8CEC-AA3F6DCBD8B6}" dt="2023-03-13T12:42:51.647" v="8620" actId="478"/>
          <ac:spMkLst>
            <pc:docMk/>
            <pc:sldMk cId="3517111041" sldId="488"/>
            <ac:spMk id="39" creationId="{00000000-0000-0000-0000-000000000000}"/>
          </ac:spMkLst>
        </pc:spChg>
        <pc:spChg chg="del mod">
          <ac:chgData name="Caron, Pierre Nicolas" userId="67919323-2a9e-407a-ba8f-538e7cd8aff0" providerId="ADAL" clId="{57D48044-3986-4951-8CEC-AA3F6DCBD8B6}" dt="2023-03-13T12:41:31.214" v="8603" actId="478"/>
          <ac:spMkLst>
            <pc:docMk/>
            <pc:sldMk cId="3517111041" sldId="488"/>
            <ac:spMk id="92" creationId="{00000000-0000-0000-0000-000000000000}"/>
          </ac:spMkLst>
        </pc:spChg>
        <pc:spChg chg="mod">
          <ac:chgData name="Caron, Pierre Nicolas" userId="67919323-2a9e-407a-ba8f-538e7cd8aff0" providerId="ADAL" clId="{57D48044-3986-4951-8CEC-AA3F6DCBD8B6}" dt="2023-03-13T12:42:37.818" v="8618" actId="122"/>
          <ac:spMkLst>
            <pc:docMk/>
            <pc:sldMk cId="3517111041" sldId="488"/>
            <ac:spMk id="93" creationId="{00000000-0000-0000-0000-000000000000}"/>
          </ac:spMkLst>
        </pc:spChg>
        <pc:spChg chg="add mod ord">
          <ac:chgData name="Caron, Pierre Nicolas" userId="67919323-2a9e-407a-ba8f-538e7cd8aff0" providerId="ADAL" clId="{57D48044-3986-4951-8CEC-AA3F6DCBD8B6}" dt="2023-03-13T12:42:43.014" v="8619" actId="14100"/>
          <ac:spMkLst>
            <pc:docMk/>
            <pc:sldMk cId="3517111041" sldId="488"/>
            <ac:spMk id="102" creationId="{9A647DA0-F998-2876-86E0-5609AD2D7ACB}"/>
          </ac:spMkLst>
        </pc:spChg>
        <pc:spChg chg="add mod ord">
          <ac:chgData name="Caron, Pierre Nicolas" userId="67919323-2a9e-407a-ba8f-538e7cd8aff0" providerId="ADAL" clId="{57D48044-3986-4951-8CEC-AA3F6DCBD8B6}" dt="2023-03-13T12:43:06.287" v="8625" actId="167"/>
          <ac:spMkLst>
            <pc:docMk/>
            <pc:sldMk cId="3517111041" sldId="488"/>
            <ac:spMk id="103" creationId="{D1A0BEF3-E8D9-2226-AC7C-BE2F5DB0FBAC}"/>
          </ac:spMkLst>
        </pc:spChg>
        <pc:grpChg chg="mod topLvl">
          <ac:chgData name="Caron, Pierre Nicolas" userId="67919323-2a9e-407a-ba8f-538e7cd8aff0" providerId="ADAL" clId="{57D48044-3986-4951-8CEC-AA3F6DCBD8B6}" dt="2023-03-13T12:41:09.072" v="8600" actId="165"/>
          <ac:grpSpMkLst>
            <pc:docMk/>
            <pc:sldMk cId="3517111041" sldId="488"/>
            <ac:grpSpMk id="28" creationId="{00000000-0000-0000-0000-000000000000}"/>
          </ac:grpSpMkLst>
        </pc:grpChg>
        <pc:grpChg chg="mod topLvl">
          <ac:chgData name="Caron, Pierre Nicolas" userId="67919323-2a9e-407a-ba8f-538e7cd8aff0" providerId="ADAL" clId="{57D48044-3986-4951-8CEC-AA3F6DCBD8B6}" dt="2023-03-13T12:41:09.072" v="8600" actId="165"/>
          <ac:grpSpMkLst>
            <pc:docMk/>
            <pc:sldMk cId="3517111041" sldId="488"/>
            <ac:grpSpMk id="30" creationId="{00000000-0000-0000-0000-000000000000}"/>
          </ac:grpSpMkLst>
        </pc:grpChg>
        <pc:grpChg chg="mod topLvl">
          <ac:chgData name="Caron, Pierre Nicolas" userId="67919323-2a9e-407a-ba8f-538e7cd8aff0" providerId="ADAL" clId="{57D48044-3986-4951-8CEC-AA3F6DCBD8B6}" dt="2023-03-13T12:41:09.072" v="8600" actId="165"/>
          <ac:grpSpMkLst>
            <pc:docMk/>
            <pc:sldMk cId="3517111041" sldId="488"/>
            <ac:grpSpMk id="31" creationId="{00000000-0000-0000-0000-000000000000}"/>
          </ac:grpSpMkLst>
        </pc:grpChg>
        <pc:grpChg chg="mod topLvl">
          <ac:chgData name="Caron, Pierre Nicolas" userId="67919323-2a9e-407a-ba8f-538e7cd8aff0" providerId="ADAL" clId="{57D48044-3986-4951-8CEC-AA3F6DCBD8B6}" dt="2023-03-13T12:41:09.072" v="8600" actId="165"/>
          <ac:grpSpMkLst>
            <pc:docMk/>
            <pc:sldMk cId="3517111041" sldId="488"/>
            <ac:grpSpMk id="32" creationId="{00000000-0000-0000-0000-000000000000}"/>
          </ac:grpSpMkLst>
        </pc:grpChg>
        <pc:grpChg chg="mod">
          <ac:chgData name="Caron, Pierre Nicolas" userId="67919323-2a9e-407a-ba8f-538e7cd8aff0" providerId="ADAL" clId="{57D48044-3986-4951-8CEC-AA3F6DCBD8B6}" dt="2023-03-13T12:44:20.925" v="8636" actId="1035"/>
          <ac:grpSpMkLst>
            <pc:docMk/>
            <pc:sldMk cId="3517111041" sldId="488"/>
            <ac:grpSpMk id="34" creationId="{00000000-0000-0000-0000-000000000000}"/>
          </ac:grpSpMkLst>
        </pc:grpChg>
        <pc:grpChg chg="mod">
          <ac:chgData name="Caron, Pierre Nicolas" userId="67919323-2a9e-407a-ba8f-538e7cd8aff0" providerId="ADAL" clId="{57D48044-3986-4951-8CEC-AA3F6DCBD8B6}" dt="2023-03-13T12:44:20.925" v="8636" actId="1035"/>
          <ac:grpSpMkLst>
            <pc:docMk/>
            <pc:sldMk cId="3517111041" sldId="488"/>
            <ac:grpSpMk id="35" creationId="{00000000-0000-0000-0000-000000000000}"/>
          </ac:grpSpMkLst>
        </pc:grpChg>
        <pc:grpChg chg="mod">
          <ac:chgData name="Caron, Pierre Nicolas" userId="67919323-2a9e-407a-ba8f-538e7cd8aff0" providerId="ADAL" clId="{57D48044-3986-4951-8CEC-AA3F6DCBD8B6}" dt="2023-03-13T12:44:20.925" v="8636" actId="1035"/>
          <ac:grpSpMkLst>
            <pc:docMk/>
            <pc:sldMk cId="3517111041" sldId="488"/>
            <ac:grpSpMk id="36" creationId="{00000000-0000-0000-0000-000000000000}"/>
          </ac:grpSpMkLst>
        </pc:grpChg>
        <pc:grpChg chg="mod">
          <ac:chgData name="Caron, Pierre Nicolas" userId="67919323-2a9e-407a-ba8f-538e7cd8aff0" providerId="ADAL" clId="{57D48044-3986-4951-8CEC-AA3F6DCBD8B6}" dt="2023-03-13T12:44:20.925" v="8636" actId="1035"/>
          <ac:grpSpMkLst>
            <pc:docMk/>
            <pc:sldMk cId="3517111041" sldId="488"/>
            <ac:grpSpMk id="37" creationId="{00000000-0000-0000-0000-000000000000}"/>
          </ac:grpSpMkLst>
        </pc:grpChg>
        <pc:grpChg chg="add del mod">
          <ac:chgData name="Caron, Pierre Nicolas" userId="67919323-2a9e-407a-ba8f-538e7cd8aff0" providerId="ADAL" clId="{57D48044-3986-4951-8CEC-AA3F6DCBD8B6}" dt="2023-03-13T12:41:09.072" v="8600" actId="165"/>
          <ac:grpSpMkLst>
            <pc:docMk/>
            <pc:sldMk cId="3517111041" sldId="488"/>
            <ac:grpSpMk id="40" creationId="{0E4127DE-A4EF-33EE-1DF3-7CF9554AC5D9}"/>
          </ac:grpSpMkLst>
        </pc:grpChg>
        <pc:grpChg chg="add mod">
          <ac:chgData name="Caron, Pierre Nicolas" userId="67919323-2a9e-407a-ba8f-538e7cd8aff0" providerId="ADAL" clId="{57D48044-3986-4951-8CEC-AA3F6DCBD8B6}" dt="2023-03-13T12:39:57.279" v="8574" actId="164"/>
          <ac:grpSpMkLst>
            <pc:docMk/>
            <pc:sldMk cId="3517111041" sldId="488"/>
            <ac:grpSpMk id="51" creationId="{B8A532E1-11F9-F05D-CD33-24447A5E63B1}"/>
          </ac:grpSpMkLst>
        </pc:grpChg>
        <pc:grpChg chg="add mod">
          <ac:chgData name="Caron, Pierre Nicolas" userId="67919323-2a9e-407a-ba8f-538e7cd8aff0" providerId="ADAL" clId="{57D48044-3986-4951-8CEC-AA3F6DCBD8B6}" dt="2023-03-13T12:40:10.627" v="8578" actId="164"/>
          <ac:grpSpMkLst>
            <pc:docMk/>
            <pc:sldMk cId="3517111041" sldId="488"/>
            <ac:grpSpMk id="62" creationId="{51740DA0-861A-9723-9402-BED3C2CD2305}"/>
          </ac:grpSpMkLst>
        </pc:grpChg>
        <pc:grpChg chg="add del mod">
          <ac:chgData name="Caron, Pierre Nicolas" userId="67919323-2a9e-407a-ba8f-538e7cd8aff0" providerId="ADAL" clId="{57D48044-3986-4951-8CEC-AA3F6DCBD8B6}" dt="2023-03-13T12:41:09.072" v="8600" actId="165"/>
          <ac:grpSpMkLst>
            <pc:docMk/>
            <pc:sldMk cId="3517111041" sldId="488"/>
            <ac:grpSpMk id="72" creationId="{44DAC938-CEF9-6ED9-F412-37C20BCFFEF7}"/>
          </ac:grpSpMkLst>
        </pc:grpChg>
        <pc:grpChg chg="add del mod">
          <ac:chgData name="Caron, Pierre Nicolas" userId="67919323-2a9e-407a-ba8f-538e7cd8aff0" providerId="ADAL" clId="{57D48044-3986-4951-8CEC-AA3F6DCBD8B6}" dt="2023-03-13T12:41:09.072" v="8600" actId="165"/>
          <ac:grpSpMkLst>
            <pc:docMk/>
            <pc:sldMk cId="3517111041" sldId="488"/>
            <ac:grpSpMk id="83" creationId="{C4085F74-EE17-1836-174E-D1179FE9E5B2}"/>
          </ac:grpSpMkLst>
        </pc:grpChg>
        <pc:grpChg chg="mod">
          <ac:chgData name="Caron, Pierre Nicolas" userId="67919323-2a9e-407a-ba8f-538e7cd8aff0" providerId="ADAL" clId="{57D48044-3986-4951-8CEC-AA3F6DCBD8B6}" dt="2023-03-13T12:44:20.925" v="8636" actId="1035"/>
          <ac:grpSpMkLst>
            <pc:docMk/>
            <pc:sldMk cId="3517111041" sldId="488"/>
            <ac:grpSpMk id="94" creationId="{00000000-0000-0000-0000-000000000000}"/>
          </ac:grpSpMkLst>
        </pc:grpChg>
        <pc:grpChg chg="mod">
          <ac:chgData name="Caron, Pierre Nicolas" userId="67919323-2a9e-407a-ba8f-538e7cd8aff0" providerId="ADAL" clId="{57D48044-3986-4951-8CEC-AA3F6DCBD8B6}" dt="2023-03-13T12:44:20.925" v="8636" actId="1035"/>
          <ac:grpSpMkLst>
            <pc:docMk/>
            <pc:sldMk cId="3517111041" sldId="488"/>
            <ac:grpSpMk id="95" creationId="{00000000-0000-0000-0000-000000000000}"/>
          </ac:grpSpMkLst>
        </pc:grpChg>
        <pc:grpChg chg="mod">
          <ac:chgData name="Caron, Pierre Nicolas" userId="67919323-2a9e-407a-ba8f-538e7cd8aff0" providerId="ADAL" clId="{57D48044-3986-4951-8CEC-AA3F6DCBD8B6}" dt="2023-03-13T12:44:20.925" v="8636" actId="1035"/>
          <ac:grpSpMkLst>
            <pc:docMk/>
            <pc:sldMk cId="3517111041" sldId="488"/>
            <ac:grpSpMk id="96" creationId="{00000000-0000-0000-0000-000000000000}"/>
          </ac:grpSpMkLst>
        </pc:grpChg>
        <pc:grpChg chg="mod">
          <ac:chgData name="Caron, Pierre Nicolas" userId="67919323-2a9e-407a-ba8f-538e7cd8aff0" providerId="ADAL" clId="{57D48044-3986-4951-8CEC-AA3F6DCBD8B6}" dt="2023-03-13T12:44:20.925" v="8636" actId="1035"/>
          <ac:grpSpMkLst>
            <pc:docMk/>
            <pc:sldMk cId="3517111041" sldId="488"/>
            <ac:grpSpMk id="97" creationId="{00000000-0000-0000-0000-000000000000}"/>
          </ac:grpSpMkLst>
        </pc:grpChg>
        <pc:grpChg chg="mod">
          <ac:chgData name="Caron, Pierre Nicolas" userId="67919323-2a9e-407a-ba8f-538e7cd8aff0" providerId="ADAL" clId="{57D48044-3986-4951-8CEC-AA3F6DCBD8B6}" dt="2023-03-13T12:44:20.925" v="8636" actId="1035"/>
          <ac:grpSpMkLst>
            <pc:docMk/>
            <pc:sldMk cId="3517111041" sldId="488"/>
            <ac:grpSpMk id="98" creationId="{00000000-0000-0000-0000-000000000000}"/>
          </ac:grpSpMkLst>
        </pc:grpChg>
        <pc:grpChg chg="mod">
          <ac:chgData name="Caron, Pierre Nicolas" userId="67919323-2a9e-407a-ba8f-538e7cd8aff0" providerId="ADAL" clId="{57D48044-3986-4951-8CEC-AA3F6DCBD8B6}" dt="2023-03-13T12:44:20.925" v="8636" actId="1035"/>
          <ac:grpSpMkLst>
            <pc:docMk/>
            <pc:sldMk cId="3517111041" sldId="488"/>
            <ac:grpSpMk id="99" creationId="{00000000-0000-0000-0000-000000000000}"/>
          </ac:grpSpMkLst>
        </pc:grpChg>
        <pc:grpChg chg="add del mod">
          <ac:chgData name="Caron, Pierre Nicolas" userId="67919323-2a9e-407a-ba8f-538e7cd8aff0" providerId="ADAL" clId="{57D48044-3986-4951-8CEC-AA3F6DCBD8B6}" dt="2023-03-13T12:41:09.072" v="8600" actId="165"/>
          <ac:grpSpMkLst>
            <pc:docMk/>
            <pc:sldMk cId="3517111041" sldId="488"/>
            <ac:grpSpMk id="100" creationId="{611F10FC-1210-E880-386D-97D5006C3BAE}"/>
          </ac:grpSpMkLst>
        </pc:grpChg>
        <pc:grpChg chg="add mod">
          <ac:chgData name="Caron, Pierre Nicolas" userId="67919323-2a9e-407a-ba8f-538e7cd8aff0" providerId="ADAL" clId="{57D48044-3986-4951-8CEC-AA3F6DCBD8B6}" dt="2023-03-13T12:41:07.676" v="8599" actId="164"/>
          <ac:grpSpMkLst>
            <pc:docMk/>
            <pc:sldMk cId="3517111041" sldId="488"/>
            <ac:grpSpMk id="101" creationId="{7F611B28-329E-0BF8-96D7-517AA11A66DD}"/>
          </ac:grpSpMkLst>
        </pc:grpChg>
        <pc:picChg chg="mod">
          <ac:chgData name="Caron, Pierre Nicolas" userId="67919323-2a9e-407a-ba8f-538e7cd8aff0" providerId="ADAL" clId="{57D48044-3986-4951-8CEC-AA3F6DCBD8B6}" dt="2023-03-13T12:41:09.072" v="8600" actId="165"/>
          <ac:picMkLst>
            <pc:docMk/>
            <pc:sldMk cId="3517111041" sldId="488"/>
            <ac:picMk id="7"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8"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9"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10"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11"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12"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13"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14"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15"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16"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17"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18"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19"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20"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21" creationId="{00000000-0000-0000-0000-000000000000}"/>
          </ac:picMkLst>
        </pc:picChg>
        <pc:picChg chg="mod">
          <ac:chgData name="Caron, Pierre Nicolas" userId="67919323-2a9e-407a-ba8f-538e7cd8aff0" providerId="ADAL" clId="{57D48044-3986-4951-8CEC-AA3F6DCBD8B6}" dt="2023-03-13T12:41:09.072" v="8600" actId="165"/>
          <ac:picMkLst>
            <pc:docMk/>
            <pc:sldMk cId="3517111041" sldId="488"/>
            <ac:picMk id="22"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41"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42"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43"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44"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45"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46"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47"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48"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49"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50"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52"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53"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54"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55"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56"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57"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58"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59"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60"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61"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63"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64"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65"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66"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67"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68"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69"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70"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71"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73"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74"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75"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76"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77"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78"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79"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80"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81"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82"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84"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85"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86"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87"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88"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89"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90" creationId="{00000000-0000-0000-0000-000000000000}"/>
          </ac:picMkLst>
        </pc:picChg>
        <pc:picChg chg="mod">
          <ac:chgData name="Caron, Pierre Nicolas" userId="67919323-2a9e-407a-ba8f-538e7cd8aff0" providerId="ADAL" clId="{57D48044-3986-4951-8CEC-AA3F6DCBD8B6}" dt="2023-03-13T12:44:20.925" v="8636" actId="1035"/>
          <ac:picMkLst>
            <pc:docMk/>
            <pc:sldMk cId="3517111041" sldId="488"/>
            <ac:picMk id="91" creationId="{00000000-0000-0000-0000-000000000000}"/>
          </ac:picMkLst>
        </pc:picChg>
        <pc:cxnChg chg="add mod">
          <ac:chgData name="Caron, Pierre Nicolas" userId="67919323-2a9e-407a-ba8f-538e7cd8aff0" providerId="ADAL" clId="{57D48044-3986-4951-8CEC-AA3F6DCBD8B6}" dt="2023-03-10T08:30:48.742" v="396"/>
          <ac:cxnSpMkLst>
            <pc:docMk/>
            <pc:sldMk cId="3517111041" sldId="488"/>
            <ac:cxnSpMk id="3" creationId="{25913247-8411-D065-B536-1C1072024274}"/>
          </ac:cxnSpMkLst>
        </pc:cxnChg>
      </pc:sldChg>
      <pc:sldChg chg="addSp delSp modSp del mod modClrScheme chgLayout">
        <pc:chgData name="Caron, Pierre Nicolas" userId="67919323-2a9e-407a-ba8f-538e7cd8aff0" providerId="ADAL" clId="{57D48044-3986-4951-8CEC-AA3F6DCBD8B6}" dt="2023-03-13T14:31:19.956" v="9850" actId="47"/>
        <pc:sldMkLst>
          <pc:docMk/>
          <pc:sldMk cId="3425106795" sldId="489"/>
        </pc:sldMkLst>
        <pc:spChg chg="mod ord">
          <ac:chgData name="Caron, Pierre Nicolas" userId="67919323-2a9e-407a-ba8f-538e7cd8aff0" providerId="ADAL" clId="{57D48044-3986-4951-8CEC-AA3F6DCBD8B6}" dt="2023-03-09T15:13:08.765" v="102" actId="700"/>
          <ac:spMkLst>
            <pc:docMk/>
            <pc:sldMk cId="3425106795" sldId="489"/>
            <ac:spMk id="2" creationId="{00000000-0000-0000-0000-000000000000}"/>
          </ac:spMkLst>
        </pc:spChg>
        <pc:spChg chg="add mod">
          <ac:chgData name="Caron, Pierre Nicolas" userId="67919323-2a9e-407a-ba8f-538e7cd8aff0" providerId="ADAL" clId="{57D48044-3986-4951-8CEC-AA3F6DCBD8B6}" dt="2023-03-13T12:45:02.743" v="8640"/>
          <ac:spMkLst>
            <pc:docMk/>
            <pc:sldMk cId="3425106795" sldId="489"/>
            <ac:spMk id="4" creationId="{9DDAB9F0-EF5B-FB2A-90AC-4BFD7A902377}"/>
          </ac:spMkLst>
        </pc:spChg>
        <pc:spChg chg="add mod ord">
          <ac:chgData name="Caron, Pierre Nicolas" userId="67919323-2a9e-407a-ba8f-538e7cd8aff0" providerId="ADAL" clId="{57D48044-3986-4951-8CEC-AA3F6DCBD8B6}" dt="2023-03-13T13:01:05.748" v="8922" actId="555"/>
          <ac:spMkLst>
            <pc:docMk/>
            <pc:sldMk cId="3425106795" sldId="489"/>
            <ac:spMk id="5" creationId="{295C906E-4CCA-560A-FAF2-069E7D37B8DA}"/>
          </ac:spMkLst>
        </pc:spChg>
        <pc:spChg chg="mod topLvl">
          <ac:chgData name="Caron, Pierre Nicolas" userId="67919323-2a9e-407a-ba8f-538e7cd8aff0" providerId="ADAL" clId="{57D48044-3986-4951-8CEC-AA3F6DCBD8B6}" dt="2023-03-13T13:01:24.520" v="8927" actId="1076"/>
          <ac:spMkLst>
            <pc:docMk/>
            <pc:sldMk cId="3425106795" sldId="489"/>
            <ac:spMk id="10" creationId="{00000000-0000-0000-0000-000000000000}"/>
          </ac:spMkLst>
        </pc:spChg>
        <pc:spChg chg="mod topLvl">
          <ac:chgData name="Caron, Pierre Nicolas" userId="67919323-2a9e-407a-ba8f-538e7cd8aff0" providerId="ADAL" clId="{57D48044-3986-4951-8CEC-AA3F6DCBD8B6}" dt="2023-03-13T13:01:07.836" v="8923" actId="165"/>
          <ac:spMkLst>
            <pc:docMk/>
            <pc:sldMk cId="3425106795" sldId="489"/>
            <ac:spMk id="12" creationId="{00000000-0000-0000-0000-000000000000}"/>
          </ac:spMkLst>
        </pc:spChg>
        <pc:spChg chg="mod topLvl">
          <ac:chgData name="Caron, Pierre Nicolas" userId="67919323-2a9e-407a-ba8f-538e7cd8aff0" providerId="ADAL" clId="{57D48044-3986-4951-8CEC-AA3F6DCBD8B6}" dt="2023-03-13T13:01:07.836" v="8923" actId="165"/>
          <ac:spMkLst>
            <pc:docMk/>
            <pc:sldMk cId="3425106795" sldId="489"/>
            <ac:spMk id="17" creationId="{00000000-0000-0000-0000-000000000000}"/>
          </ac:spMkLst>
        </pc:spChg>
        <pc:spChg chg="mod topLvl">
          <ac:chgData name="Caron, Pierre Nicolas" userId="67919323-2a9e-407a-ba8f-538e7cd8aff0" providerId="ADAL" clId="{57D48044-3986-4951-8CEC-AA3F6DCBD8B6}" dt="2023-03-13T13:01:07.836" v="8923" actId="165"/>
          <ac:spMkLst>
            <pc:docMk/>
            <pc:sldMk cId="3425106795" sldId="489"/>
            <ac:spMk id="19" creationId="{00000000-0000-0000-0000-000000000000}"/>
          </ac:spMkLst>
        </pc:spChg>
        <pc:spChg chg="mod topLvl">
          <ac:chgData name="Caron, Pierre Nicolas" userId="67919323-2a9e-407a-ba8f-538e7cd8aff0" providerId="ADAL" clId="{57D48044-3986-4951-8CEC-AA3F6DCBD8B6}" dt="2023-03-13T13:01:14.477" v="8925" actId="165"/>
          <ac:spMkLst>
            <pc:docMk/>
            <pc:sldMk cId="3425106795" sldId="489"/>
            <ac:spMk id="22" creationId="{00000000-0000-0000-0000-000000000000}"/>
          </ac:spMkLst>
        </pc:spChg>
        <pc:spChg chg="mod topLvl">
          <ac:chgData name="Caron, Pierre Nicolas" userId="67919323-2a9e-407a-ba8f-538e7cd8aff0" providerId="ADAL" clId="{57D48044-3986-4951-8CEC-AA3F6DCBD8B6}" dt="2023-03-13T13:01:24.520" v="8927" actId="1076"/>
          <ac:spMkLst>
            <pc:docMk/>
            <pc:sldMk cId="3425106795" sldId="489"/>
            <ac:spMk id="24" creationId="{00000000-0000-0000-0000-000000000000}"/>
          </ac:spMkLst>
        </pc:spChg>
        <pc:spChg chg="mod topLvl">
          <ac:chgData name="Caron, Pierre Nicolas" userId="67919323-2a9e-407a-ba8f-538e7cd8aff0" providerId="ADAL" clId="{57D48044-3986-4951-8CEC-AA3F6DCBD8B6}" dt="2023-03-13T13:01:14.477" v="8925" actId="165"/>
          <ac:spMkLst>
            <pc:docMk/>
            <pc:sldMk cId="3425106795" sldId="489"/>
            <ac:spMk id="29" creationId="{00000000-0000-0000-0000-000000000000}"/>
          </ac:spMkLst>
        </pc:spChg>
        <pc:spChg chg="mod topLvl">
          <ac:chgData name="Caron, Pierre Nicolas" userId="67919323-2a9e-407a-ba8f-538e7cd8aff0" providerId="ADAL" clId="{57D48044-3986-4951-8CEC-AA3F6DCBD8B6}" dt="2023-03-13T13:01:14.477" v="8925" actId="165"/>
          <ac:spMkLst>
            <pc:docMk/>
            <pc:sldMk cId="3425106795" sldId="489"/>
            <ac:spMk id="31" creationId="{00000000-0000-0000-0000-000000000000}"/>
          </ac:spMkLst>
        </pc:spChg>
        <pc:spChg chg="del mod">
          <ac:chgData name="Caron, Pierre Nicolas" userId="67919323-2a9e-407a-ba8f-538e7cd8aff0" providerId="ADAL" clId="{57D48044-3986-4951-8CEC-AA3F6DCBD8B6}" dt="2023-03-13T12:45:05.698" v="8641" actId="478"/>
          <ac:spMkLst>
            <pc:docMk/>
            <pc:sldMk cId="3425106795" sldId="489"/>
            <ac:spMk id="32" creationId="{00000000-0000-0000-0000-000000000000}"/>
          </ac:spMkLst>
        </pc:spChg>
        <pc:spChg chg="del mod">
          <ac:chgData name="Caron, Pierre Nicolas" userId="67919323-2a9e-407a-ba8f-538e7cd8aff0" providerId="ADAL" clId="{57D48044-3986-4951-8CEC-AA3F6DCBD8B6}" dt="2023-03-13T12:45:32.807" v="8648" actId="478"/>
          <ac:spMkLst>
            <pc:docMk/>
            <pc:sldMk cId="3425106795" sldId="489"/>
            <ac:spMk id="33" creationId="{00000000-0000-0000-0000-000000000000}"/>
          </ac:spMkLst>
        </pc:spChg>
        <pc:spChg chg="mod">
          <ac:chgData name="Caron, Pierre Nicolas" userId="67919323-2a9e-407a-ba8f-538e7cd8aff0" providerId="ADAL" clId="{57D48044-3986-4951-8CEC-AA3F6DCBD8B6}" dt="2023-03-13T12:51:12.115" v="8756" actId="5793"/>
          <ac:spMkLst>
            <pc:docMk/>
            <pc:sldMk cId="3425106795" sldId="489"/>
            <ac:spMk id="34" creationId="{00000000-0000-0000-0000-000000000000}"/>
          </ac:spMkLst>
        </pc:spChg>
        <pc:grpChg chg="del mod">
          <ac:chgData name="Caron, Pierre Nicolas" userId="67919323-2a9e-407a-ba8f-538e7cd8aff0" providerId="ADAL" clId="{57D48044-3986-4951-8CEC-AA3F6DCBD8B6}" dt="2023-03-13T12:47:00.327" v="8658" actId="165"/>
          <ac:grpSpMkLst>
            <pc:docMk/>
            <pc:sldMk cId="3425106795" sldId="489"/>
            <ac:grpSpMk id="6" creationId="{00000000-0000-0000-0000-000000000000}"/>
          </ac:grpSpMkLst>
        </pc:grpChg>
        <pc:grpChg chg="del mod topLvl">
          <ac:chgData name="Caron, Pierre Nicolas" userId="67919323-2a9e-407a-ba8f-538e7cd8aff0" providerId="ADAL" clId="{57D48044-3986-4951-8CEC-AA3F6DCBD8B6}" dt="2023-03-13T12:47:10.186" v="8659" actId="165"/>
          <ac:grpSpMkLst>
            <pc:docMk/>
            <pc:sldMk cId="3425106795" sldId="489"/>
            <ac:grpSpMk id="7" creationId="{00000000-0000-0000-0000-000000000000}"/>
          </ac:grpSpMkLst>
        </pc:grpChg>
        <pc:grpChg chg="del mod topLvl">
          <ac:chgData name="Caron, Pierre Nicolas" userId="67919323-2a9e-407a-ba8f-538e7cd8aff0" providerId="ADAL" clId="{57D48044-3986-4951-8CEC-AA3F6DCBD8B6}" dt="2023-03-13T12:47:10.186" v="8659" actId="165"/>
          <ac:grpSpMkLst>
            <pc:docMk/>
            <pc:sldMk cId="3425106795" sldId="489"/>
            <ac:grpSpMk id="8" creationId="{00000000-0000-0000-0000-000000000000}"/>
          </ac:grpSpMkLst>
        </pc:grpChg>
        <pc:grpChg chg="del mod">
          <ac:chgData name="Caron, Pierre Nicolas" userId="67919323-2a9e-407a-ba8f-538e7cd8aff0" providerId="ADAL" clId="{57D48044-3986-4951-8CEC-AA3F6DCBD8B6}" dt="2023-03-13T12:47:00.327" v="8658" actId="165"/>
          <ac:grpSpMkLst>
            <pc:docMk/>
            <pc:sldMk cId="3425106795" sldId="489"/>
            <ac:grpSpMk id="13" creationId="{00000000-0000-0000-0000-000000000000}"/>
          </ac:grpSpMkLst>
        </pc:grpChg>
        <pc:grpChg chg="del mod topLvl">
          <ac:chgData name="Caron, Pierre Nicolas" userId="67919323-2a9e-407a-ba8f-538e7cd8aff0" providerId="ADAL" clId="{57D48044-3986-4951-8CEC-AA3F6DCBD8B6}" dt="2023-03-13T12:47:10.186" v="8659" actId="165"/>
          <ac:grpSpMkLst>
            <pc:docMk/>
            <pc:sldMk cId="3425106795" sldId="489"/>
            <ac:grpSpMk id="14" creationId="{00000000-0000-0000-0000-000000000000}"/>
          </ac:grpSpMkLst>
        </pc:grpChg>
        <pc:grpChg chg="del mod topLvl">
          <ac:chgData name="Caron, Pierre Nicolas" userId="67919323-2a9e-407a-ba8f-538e7cd8aff0" providerId="ADAL" clId="{57D48044-3986-4951-8CEC-AA3F6DCBD8B6}" dt="2023-03-13T12:47:10.186" v="8659" actId="165"/>
          <ac:grpSpMkLst>
            <pc:docMk/>
            <pc:sldMk cId="3425106795" sldId="489"/>
            <ac:grpSpMk id="15" creationId="{00000000-0000-0000-0000-000000000000}"/>
          </ac:grpSpMkLst>
        </pc:grpChg>
        <pc:grpChg chg="del mod">
          <ac:chgData name="Caron, Pierre Nicolas" userId="67919323-2a9e-407a-ba8f-538e7cd8aff0" providerId="ADAL" clId="{57D48044-3986-4951-8CEC-AA3F6DCBD8B6}" dt="2023-03-13T12:47:00.327" v="8658" actId="165"/>
          <ac:grpSpMkLst>
            <pc:docMk/>
            <pc:sldMk cId="3425106795" sldId="489"/>
            <ac:grpSpMk id="20" creationId="{00000000-0000-0000-0000-000000000000}"/>
          </ac:grpSpMkLst>
        </pc:grpChg>
        <pc:grpChg chg="del mod">
          <ac:chgData name="Caron, Pierre Nicolas" userId="67919323-2a9e-407a-ba8f-538e7cd8aff0" providerId="ADAL" clId="{57D48044-3986-4951-8CEC-AA3F6DCBD8B6}" dt="2023-03-13T12:47:00.327" v="8658" actId="165"/>
          <ac:grpSpMkLst>
            <pc:docMk/>
            <pc:sldMk cId="3425106795" sldId="489"/>
            <ac:grpSpMk id="25" creationId="{00000000-0000-0000-0000-000000000000}"/>
          </ac:grpSpMkLst>
        </pc:grpChg>
        <pc:grpChg chg="del mod topLvl">
          <ac:chgData name="Caron, Pierre Nicolas" userId="67919323-2a9e-407a-ba8f-538e7cd8aff0" providerId="ADAL" clId="{57D48044-3986-4951-8CEC-AA3F6DCBD8B6}" dt="2023-03-13T12:47:10.186" v="8659" actId="165"/>
          <ac:grpSpMkLst>
            <pc:docMk/>
            <pc:sldMk cId="3425106795" sldId="489"/>
            <ac:grpSpMk id="26" creationId="{00000000-0000-0000-0000-000000000000}"/>
          </ac:grpSpMkLst>
        </pc:grpChg>
        <pc:grpChg chg="del mod topLvl">
          <ac:chgData name="Caron, Pierre Nicolas" userId="67919323-2a9e-407a-ba8f-538e7cd8aff0" providerId="ADAL" clId="{57D48044-3986-4951-8CEC-AA3F6DCBD8B6}" dt="2023-03-13T12:47:10.186" v="8659" actId="165"/>
          <ac:grpSpMkLst>
            <pc:docMk/>
            <pc:sldMk cId="3425106795" sldId="489"/>
            <ac:grpSpMk id="27" creationId="{00000000-0000-0000-0000-000000000000}"/>
          </ac:grpSpMkLst>
        </pc:grpChg>
        <pc:grpChg chg="add del mod">
          <ac:chgData name="Caron, Pierre Nicolas" userId="67919323-2a9e-407a-ba8f-538e7cd8aff0" providerId="ADAL" clId="{57D48044-3986-4951-8CEC-AA3F6DCBD8B6}" dt="2023-03-13T12:54:46.960" v="8833" actId="165"/>
          <ac:grpSpMkLst>
            <pc:docMk/>
            <pc:sldMk cId="3425106795" sldId="489"/>
            <ac:grpSpMk id="35" creationId="{6B35CFFC-D2D7-2B8F-6974-E92441083F39}"/>
          </ac:grpSpMkLst>
        </pc:grpChg>
        <pc:grpChg chg="add del mod">
          <ac:chgData name="Caron, Pierre Nicolas" userId="67919323-2a9e-407a-ba8f-538e7cd8aff0" providerId="ADAL" clId="{57D48044-3986-4951-8CEC-AA3F6DCBD8B6}" dt="2023-03-13T12:54:46.960" v="8833" actId="165"/>
          <ac:grpSpMkLst>
            <pc:docMk/>
            <pc:sldMk cId="3425106795" sldId="489"/>
            <ac:grpSpMk id="36" creationId="{00DF3F4D-DB17-9CD3-2DC1-3A7492A892FE}"/>
          </ac:grpSpMkLst>
        </pc:grpChg>
        <pc:grpChg chg="add del mod topLvl">
          <ac:chgData name="Caron, Pierre Nicolas" userId="67919323-2a9e-407a-ba8f-538e7cd8aff0" providerId="ADAL" clId="{57D48044-3986-4951-8CEC-AA3F6DCBD8B6}" dt="2023-03-13T13:01:16.607" v="8926" actId="164"/>
          <ac:grpSpMkLst>
            <pc:docMk/>
            <pc:sldMk cId="3425106795" sldId="489"/>
            <ac:grpSpMk id="37" creationId="{1A4AD519-5F8E-70C1-33D3-8C05830ED362}"/>
          </ac:grpSpMkLst>
        </pc:grpChg>
        <pc:grpChg chg="add del mod topLvl">
          <ac:chgData name="Caron, Pierre Nicolas" userId="67919323-2a9e-407a-ba8f-538e7cd8aff0" providerId="ADAL" clId="{57D48044-3986-4951-8CEC-AA3F6DCBD8B6}" dt="2023-03-13T13:01:16.607" v="8926" actId="164"/>
          <ac:grpSpMkLst>
            <pc:docMk/>
            <pc:sldMk cId="3425106795" sldId="489"/>
            <ac:grpSpMk id="38" creationId="{2DAFD8E8-192B-BE53-30B7-B247C6CF5D19}"/>
          </ac:grpSpMkLst>
        </pc:grpChg>
        <pc:grpChg chg="add del mod topLvl">
          <ac:chgData name="Caron, Pierre Nicolas" userId="67919323-2a9e-407a-ba8f-538e7cd8aff0" providerId="ADAL" clId="{57D48044-3986-4951-8CEC-AA3F6DCBD8B6}" dt="2023-03-13T13:01:16.607" v="8926" actId="164"/>
          <ac:grpSpMkLst>
            <pc:docMk/>
            <pc:sldMk cId="3425106795" sldId="489"/>
            <ac:grpSpMk id="39" creationId="{DE330411-3D07-4863-A9FE-D3C8F6EDAD34}"/>
          </ac:grpSpMkLst>
        </pc:grpChg>
        <pc:grpChg chg="add mod">
          <ac:chgData name="Caron, Pierre Nicolas" userId="67919323-2a9e-407a-ba8f-538e7cd8aff0" providerId="ADAL" clId="{57D48044-3986-4951-8CEC-AA3F6DCBD8B6}" dt="2023-03-13T13:01:24.520" v="8927" actId="1076"/>
          <ac:grpSpMkLst>
            <pc:docMk/>
            <pc:sldMk cId="3425106795" sldId="489"/>
            <ac:grpSpMk id="40" creationId="{E4150B00-6668-989F-4AFC-AD8DBD684E45}"/>
          </ac:grpSpMkLst>
        </pc:grpChg>
        <pc:grpChg chg="add mod">
          <ac:chgData name="Caron, Pierre Nicolas" userId="67919323-2a9e-407a-ba8f-538e7cd8aff0" providerId="ADAL" clId="{57D48044-3986-4951-8CEC-AA3F6DCBD8B6}" dt="2023-03-13T13:01:24.520" v="8927" actId="1076"/>
          <ac:grpSpMkLst>
            <pc:docMk/>
            <pc:sldMk cId="3425106795" sldId="489"/>
            <ac:grpSpMk id="41" creationId="{5EE8AE67-1D12-005D-51D5-F2109431C407}"/>
          </ac:grpSpMkLst>
        </pc:grpChg>
        <pc:grpChg chg="add mod topLvl">
          <ac:chgData name="Caron, Pierre Nicolas" userId="67919323-2a9e-407a-ba8f-538e7cd8aff0" providerId="ADAL" clId="{57D48044-3986-4951-8CEC-AA3F6DCBD8B6}" dt="2023-03-13T13:01:07.836" v="8923" actId="165"/>
          <ac:grpSpMkLst>
            <pc:docMk/>
            <pc:sldMk cId="3425106795" sldId="489"/>
            <ac:grpSpMk id="42" creationId="{1D196B57-0B63-6B46-2144-BE900208215A}"/>
          </ac:grpSpMkLst>
        </pc:grpChg>
        <pc:grpChg chg="add mod topLvl">
          <ac:chgData name="Caron, Pierre Nicolas" userId="67919323-2a9e-407a-ba8f-538e7cd8aff0" providerId="ADAL" clId="{57D48044-3986-4951-8CEC-AA3F6DCBD8B6}" dt="2023-03-13T13:01:07.836" v="8923" actId="165"/>
          <ac:grpSpMkLst>
            <pc:docMk/>
            <pc:sldMk cId="3425106795" sldId="489"/>
            <ac:grpSpMk id="43" creationId="{555BDEB3-9AA6-5CF4-89FD-6E1B64144D1F}"/>
          </ac:grpSpMkLst>
        </pc:grpChg>
        <pc:grpChg chg="add mod topLvl">
          <ac:chgData name="Caron, Pierre Nicolas" userId="67919323-2a9e-407a-ba8f-538e7cd8aff0" providerId="ADAL" clId="{57D48044-3986-4951-8CEC-AA3F6DCBD8B6}" dt="2023-03-13T13:01:07.836" v="8923" actId="165"/>
          <ac:grpSpMkLst>
            <pc:docMk/>
            <pc:sldMk cId="3425106795" sldId="489"/>
            <ac:grpSpMk id="44" creationId="{1A8B2FFE-5245-23AE-3776-B94117B5FAE4}"/>
          </ac:grpSpMkLst>
        </pc:grpChg>
        <pc:grpChg chg="add mod">
          <ac:chgData name="Caron, Pierre Nicolas" userId="67919323-2a9e-407a-ba8f-538e7cd8aff0" providerId="ADAL" clId="{57D48044-3986-4951-8CEC-AA3F6DCBD8B6}" dt="2023-03-13T13:01:24.520" v="8927" actId="1076"/>
          <ac:grpSpMkLst>
            <pc:docMk/>
            <pc:sldMk cId="3425106795" sldId="489"/>
            <ac:grpSpMk id="45" creationId="{A2948FBB-356D-2D55-FD3C-4329BC4446DF}"/>
          </ac:grpSpMkLst>
        </pc:grpChg>
        <pc:grpChg chg="add del mod">
          <ac:chgData name="Caron, Pierre Nicolas" userId="67919323-2a9e-407a-ba8f-538e7cd8aff0" providerId="ADAL" clId="{57D48044-3986-4951-8CEC-AA3F6DCBD8B6}" dt="2023-03-13T13:01:07.836" v="8923" actId="165"/>
          <ac:grpSpMkLst>
            <pc:docMk/>
            <pc:sldMk cId="3425106795" sldId="489"/>
            <ac:grpSpMk id="46" creationId="{707FA04E-F3EC-D5DD-B152-1D80C0862601}"/>
          </ac:grpSpMkLst>
        </pc:grpChg>
        <pc:grpChg chg="add mod">
          <ac:chgData name="Caron, Pierre Nicolas" userId="67919323-2a9e-407a-ba8f-538e7cd8aff0" providerId="ADAL" clId="{57D48044-3986-4951-8CEC-AA3F6DCBD8B6}" dt="2023-03-13T13:01:16.607" v="8926" actId="164"/>
          <ac:grpSpMkLst>
            <pc:docMk/>
            <pc:sldMk cId="3425106795" sldId="489"/>
            <ac:grpSpMk id="47" creationId="{0FF94A65-F731-5F60-514A-7D78C25639C6}"/>
          </ac:grpSpMkLst>
        </pc:grpChg>
        <pc:picChg chg="mod topLvl">
          <ac:chgData name="Caron, Pierre Nicolas" userId="67919323-2a9e-407a-ba8f-538e7cd8aff0" providerId="ADAL" clId="{57D48044-3986-4951-8CEC-AA3F6DCBD8B6}" dt="2023-03-13T13:01:24.520" v="8927" actId="1076"/>
          <ac:picMkLst>
            <pc:docMk/>
            <pc:sldMk cId="3425106795" sldId="489"/>
            <ac:picMk id="9" creationId="{00000000-0000-0000-0000-000000000000}"/>
          </ac:picMkLst>
        </pc:picChg>
        <pc:picChg chg="mod topLvl">
          <ac:chgData name="Caron, Pierre Nicolas" userId="67919323-2a9e-407a-ba8f-538e7cd8aff0" providerId="ADAL" clId="{57D48044-3986-4951-8CEC-AA3F6DCBD8B6}" dt="2023-03-13T13:01:07.836" v="8923" actId="165"/>
          <ac:picMkLst>
            <pc:docMk/>
            <pc:sldMk cId="3425106795" sldId="489"/>
            <ac:picMk id="11" creationId="{00000000-0000-0000-0000-000000000000}"/>
          </ac:picMkLst>
        </pc:picChg>
        <pc:picChg chg="mod topLvl">
          <ac:chgData name="Caron, Pierre Nicolas" userId="67919323-2a9e-407a-ba8f-538e7cd8aff0" providerId="ADAL" clId="{57D48044-3986-4951-8CEC-AA3F6DCBD8B6}" dt="2023-03-13T13:01:07.836" v="8923" actId="165"/>
          <ac:picMkLst>
            <pc:docMk/>
            <pc:sldMk cId="3425106795" sldId="489"/>
            <ac:picMk id="16" creationId="{00000000-0000-0000-0000-000000000000}"/>
          </ac:picMkLst>
        </pc:picChg>
        <pc:picChg chg="mod topLvl">
          <ac:chgData name="Caron, Pierre Nicolas" userId="67919323-2a9e-407a-ba8f-538e7cd8aff0" providerId="ADAL" clId="{57D48044-3986-4951-8CEC-AA3F6DCBD8B6}" dt="2023-03-13T13:01:07.836" v="8923" actId="165"/>
          <ac:picMkLst>
            <pc:docMk/>
            <pc:sldMk cId="3425106795" sldId="489"/>
            <ac:picMk id="18" creationId="{00000000-0000-0000-0000-000000000000}"/>
          </ac:picMkLst>
        </pc:picChg>
        <pc:picChg chg="mod topLvl">
          <ac:chgData name="Caron, Pierre Nicolas" userId="67919323-2a9e-407a-ba8f-538e7cd8aff0" providerId="ADAL" clId="{57D48044-3986-4951-8CEC-AA3F6DCBD8B6}" dt="2023-03-13T13:01:14.477" v="8925" actId="165"/>
          <ac:picMkLst>
            <pc:docMk/>
            <pc:sldMk cId="3425106795" sldId="489"/>
            <ac:picMk id="21" creationId="{00000000-0000-0000-0000-000000000000}"/>
          </ac:picMkLst>
        </pc:picChg>
        <pc:picChg chg="mod topLvl">
          <ac:chgData name="Caron, Pierre Nicolas" userId="67919323-2a9e-407a-ba8f-538e7cd8aff0" providerId="ADAL" clId="{57D48044-3986-4951-8CEC-AA3F6DCBD8B6}" dt="2023-03-13T13:01:24.520" v="8927" actId="1076"/>
          <ac:picMkLst>
            <pc:docMk/>
            <pc:sldMk cId="3425106795" sldId="489"/>
            <ac:picMk id="23" creationId="{00000000-0000-0000-0000-000000000000}"/>
          </ac:picMkLst>
        </pc:picChg>
        <pc:picChg chg="mod topLvl">
          <ac:chgData name="Caron, Pierre Nicolas" userId="67919323-2a9e-407a-ba8f-538e7cd8aff0" providerId="ADAL" clId="{57D48044-3986-4951-8CEC-AA3F6DCBD8B6}" dt="2023-03-13T13:01:14.477" v="8925" actId="165"/>
          <ac:picMkLst>
            <pc:docMk/>
            <pc:sldMk cId="3425106795" sldId="489"/>
            <ac:picMk id="28" creationId="{00000000-0000-0000-0000-000000000000}"/>
          </ac:picMkLst>
        </pc:picChg>
        <pc:picChg chg="mod topLvl">
          <ac:chgData name="Caron, Pierre Nicolas" userId="67919323-2a9e-407a-ba8f-538e7cd8aff0" providerId="ADAL" clId="{57D48044-3986-4951-8CEC-AA3F6DCBD8B6}" dt="2023-03-13T13:01:14.477" v="8925" actId="165"/>
          <ac:picMkLst>
            <pc:docMk/>
            <pc:sldMk cId="3425106795" sldId="489"/>
            <ac:picMk id="30" creationId="{00000000-0000-0000-0000-000000000000}"/>
          </ac:picMkLst>
        </pc:picChg>
        <pc:picChg chg="add del mod">
          <ac:chgData name="Caron, Pierre Nicolas" userId="67919323-2a9e-407a-ba8f-538e7cd8aff0" providerId="ADAL" clId="{57D48044-3986-4951-8CEC-AA3F6DCBD8B6}" dt="2023-03-13T14:17:04.834" v="9633" actId="478"/>
          <ac:picMkLst>
            <pc:docMk/>
            <pc:sldMk cId="3425106795" sldId="489"/>
            <ac:picMk id="49" creationId="{BADEB7C9-4503-C3C7-7BD5-4706B09400D6}"/>
          </ac:picMkLst>
        </pc:picChg>
        <pc:cxnChg chg="add del mod">
          <ac:chgData name="Caron, Pierre Nicolas" userId="67919323-2a9e-407a-ba8f-538e7cd8aff0" providerId="ADAL" clId="{57D48044-3986-4951-8CEC-AA3F6DCBD8B6}" dt="2023-03-13T13:01:35.124" v="8928" actId="478"/>
          <ac:cxnSpMkLst>
            <pc:docMk/>
            <pc:sldMk cId="3425106795" sldId="489"/>
            <ac:cxnSpMk id="3" creationId="{27B75DBA-41A2-AD6B-3D15-8F1C255B91A8}"/>
          </ac:cxnSpMkLst>
        </pc:cxnChg>
      </pc:sldChg>
      <pc:sldChg chg="addSp delSp modSp mod modClrScheme chgLayout">
        <pc:chgData name="Caron, Pierre Nicolas" userId="67919323-2a9e-407a-ba8f-538e7cd8aff0" providerId="ADAL" clId="{57D48044-3986-4951-8CEC-AA3F6DCBD8B6}" dt="2023-03-14T14:49:35.359" v="11957"/>
        <pc:sldMkLst>
          <pc:docMk/>
          <pc:sldMk cId="3768581247" sldId="490"/>
        </pc:sldMkLst>
        <pc:spChg chg="mod ord">
          <ac:chgData name="Caron, Pierre Nicolas" userId="67919323-2a9e-407a-ba8f-538e7cd8aff0" providerId="ADAL" clId="{57D48044-3986-4951-8CEC-AA3F6DCBD8B6}" dt="2023-03-14T14:49:35.359" v="11957"/>
          <ac:spMkLst>
            <pc:docMk/>
            <pc:sldMk cId="3768581247" sldId="490"/>
            <ac:spMk id="2" creationId="{00000000-0000-0000-0000-000000000000}"/>
          </ac:spMkLst>
        </pc:spChg>
        <pc:spChg chg="add mod">
          <ac:chgData name="Caron, Pierre Nicolas" userId="67919323-2a9e-407a-ba8f-538e7cd8aff0" providerId="ADAL" clId="{57D48044-3986-4951-8CEC-AA3F6DCBD8B6}" dt="2023-03-13T13:01:45.331" v="8930"/>
          <ac:spMkLst>
            <pc:docMk/>
            <pc:sldMk cId="3768581247" sldId="490"/>
            <ac:spMk id="4" creationId="{F6FAECC3-6D76-270D-849C-26C9F68D7DDD}"/>
          </ac:spMkLst>
        </pc:spChg>
        <pc:spChg chg="del mod">
          <ac:chgData name="Caron, Pierre Nicolas" userId="67919323-2a9e-407a-ba8f-538e7cd8aff0" providerId="ADAL" clId="{57D48044-3986-4951-8CEC-AA3F6DCBD8B6}" dt="2023-03-13T13:01:46.854" v="8931" actId="478"/>
          <ac:spMkLst>
            <pc:docMk/>
            <pc:sldMk cId="3768581247" sldId="490"/>
            <ac:spMk id="6" creationId="{00000000-0000-0000-0000-000000000000}"/>
          </ac:spMkLst>
        </pc:spChg>
        <pc:spChg chg="mod">
          <ac:chgData name="Caron, Pierre Nicolas" userId="67919323-2a9e-407a-ba8f-538e7cd8aff0" providerId="ADAL" clId="{57D48044-3986-4951-8CEC-AA3F6DCBD8B6}" dt="2023-03-13T13:11:36.424" v="8974" actId="14100"/>
          <ac:spMkLst>
            <pc:docMk/>
            <pc:sldMk cId="3768581247" sldId="490"/>
            <ac:spMk id="7" creationId="{00000000-0000-0000-0000-000000000000}"/>
          </ac:spMkLst>
        </pc:spChg>
        <pc:spChg chg="mod">
          <ac:chgData name="Caron, Pierre Nicolas" userId="67919323-2a9e-407a-ba8f-538e7cd8aff0" providerId="ADAL" clId="{57D48044-3986-4951-8CEC-AA3F6DCBD8B6}" dt="2023-03-13T13:11:33.479" v="8973" actId="14100"/>
          <ac:spMkLst>
            <pc:docMk/>
            <pc:sldMk cId="3768581247" sldId="490"/>
            <ac:spMk id="8" creationId="{00000000-0000-0000-0000-000000000000}"/>
          </ac:spMkLst>
        </pc:spChg>
        <pc:spChg chg="add mod ord">
          <ac:chgData name="Caron, Pierre Nicolas" userId="67919323-2a9e-407a-ba8f-538e7cd8aff0" providerId="ADAL" clId="{57D48044-3986-4951-8CEC-AA3F6DCBD8B6}" dt="2023-03-13T17:00:22.812" v="11554" actId="167"/>
          <ac:spMkLst>
            <pc:docMk/>
            <pc:sldMk cId="3768581247" sldId="490"/>
            <ac:spMk id="14" creationId="{22A85ECD-363F-08EA-9C13-C5FF83F7829B}"/>
          </ac:spMkLst>
        </pc:spChg>
        <pc:grpChg chg="add mod">
          <ac:chgData name="Caron, Pierre Nicolas" userId="67919323-2a9e-407a-ba8f-538e7cd8aff0" providerId="ADAL" clId="{57D48044-3986-4951-8CEC-AA3F6DCBD8B6}" dt="2023-03-13T13:11:52.494" v="8979" actId="1076"/>
          <ac:grpSpMkLst>
            <pc:docMk/>
            <pc:sldMk cId="3768581247" sldId="490"/>
            <ac:grpSpMk id="5" creationId="{7A88439F-E8C2-CAF7-FA37-BA80040886CF}"/>
          </ac:grpSpMkLst>
        </pc:grpChg>
        <pc:grpChg chg="add mod">
          <ac:chgData name="Caron, Pierre Nicolas" userId="67919323-2a9e-407a-ba8f-538e7cd8aff0" providerId="ADAL" clId="{57D48044-3986-4951-8CEC-AA3F6DCBD8B6}" dt="2023-03-13T13:18:06.382" v="8994" actId="14100"/>
          <ac:grpSpMkLst>
            <pc:docMk/>
            <pc:sldMk cId="3768581247" sldId="490"/>
            <ac:grpSpMk id="11" creationId="{2B6325EB-DA31-FAD3-1FAD-6B2B072A12D1}"/>
          </ac:grpSpMkLst>
        </pc:grpChg>
        <pc:picChg chg="mod">
          <ac:chgData name="Caron, Pierre Nicolas" userId="67919323-2a9e-407a-ba8f-538e7cd8aff0" providerId="ADAL" clId="{57D48044-3986-4951-8CEC-AA3F6DCBD8B6}" dt="2023-03-13T16:07:38.159" v="11228" actId="207"/>
          <ac:picMkLst>
            <pc:docMk/>
            <pc:sldMk cId="3768581247" sldId="490"/>
            <ac:picMk id="9" creationId="{FA91DDF9-5DF9-D7B3-E2BE-7A8D4ED17EFD}"/>
          </ac:picMkLst>
        </pc:picChg>
        <pc:picChg chg="mod">
          <ac:chgData name="Caron, Pierre Nicolas" userId="67919323-2a9e-407a-ba8f-538e7cd8aff0" providerId="ADAL" clId="{57D48044-3986-4951-8CEC-AA3F6DCBD8B6}" dt="2023-03-13T13:19:08.106" v="9001" actId="2085"/>
          <ac:picMkLst>
            <pc:docMk/>
            <pc:sldMk cId="3768581247" sldId="490"/>
            <ac:picMk id="10" creationId="{27EA2B28-51CD-AEFC-12F0-44BEC5036A9B}"/>
          </ac:picMkLst>
        </pc:picChg>
        <pc:picChg chg="mod">
          <ac:chgData name="Caron, Pierre Nicolas" userId="67919323-2a9e-407a-ba8f-538e7cd8aff0" providerId="ADAL" clId="{57D48044-3986-4951-8CEC-AA3F6DCBD8B6}" dt="2023-03-13T13:19:00.742" v="9000" actId="692"/>
          <ac:picMkLst>
            <pc:docMk/>
            <pc:sldMk cId="3768581247" sldId="490"/>
            <ac:picMk id="12" creationId="{0553D118-B934-F960-5F08-77C345BDFC6A}"/>
          </ac:picMkLst>
        </pc:picChg>
        <pc:picChg chg="mod">
          <ac:chgData name="Caron, Pierre Nicolas" userId="67919323-2a9e-407a-ba8f-538e7cd8aff0" providerId="ADAL" clId="{57D48044-3986-4951-8CEC-AA3F6DCBD8B6}" dt="2023-03-13T13:19:12.273" v="9002" actId="2085"/>
          <ac:picMkLst>
            <pc:docMk/>
            <pc:sldMk cId="3768581247" sldId="490"/>
            <ac:picMk id="13" creationId="{C09221D6-756D-F472-998E-CE7AF0C3C305}"/>
          </ac:picMkLst>
        </pc:picChg>
        <pc:picChg chg="add del mod ord">
          <ac:chgData name="Caron, Pierre Nicolas" userId="67919323-2a9e-407a-ba8f-538e7cd8aff0" providerId="ADAL" clId="{57D48044-3986-4951-8CEC-AA3F6DCBD8B6}" dt="2023-03-13T17:00:24.701" v="11555" actId="478"/>
          <ac:picMkLst>
            <pc:docMk/>
            <pc:sldMk cId="3768581247" sldId="490"/>
            <ac:picMk id="15" creationId="{0049D2AF-2444-AB44-0464-1CB2DA97F52E}"/>
          </ac:picMkLst>
        </pc:picChg>
        <pc:picChg chg="add mod ord">
          <ac:chgData name="Caron, Pierre Nicolas" userId="67919323-2a9e-407a-ba8f-538e7cd8aff0" providerId="ADAL" clId="{57D48044-3986-4951-8CEC-AA3F6DCBD8B6}" dt="2023-03-13T17:00:28.802" v="11557" actId="167"/>
          <ac:picMkLst>
            <pc:docMk/>
            <pc:sldMk cId="3768581247" sldId="490"/>
            <ac:picMk id="16" creationId="{4776BC87-E8C0-447B-9D6D-0928C9C64343}"/>
          </ac:picMkLst>
        </pc:picChg>
        <pc:picChg chg="del mod">
          <ac:chgData name="Caron, Pierre Nicolas" userId="67919323-2a9e-407a-ba8f-538e7cd8aff0" providerId="ADAL" clId="{57D48044-3986-4951-8CEC-AA3F6DCBD8B6}" dt="2023-03-13T13:10:17.488" v="8957" actId="478"/>
          <ac:picMkLst>
            <pc:docMk/>
            <pc:sldMk cId="3768581247" sldId="490"/>
            <ac:picMk id="1026" creationId="{00000000-0000-0000-0000-000000000000}"/>
          </ac:picMkLst>
        </pc:picChg>
        <pc:picChg chg="del mod">
          <ac:chgData name="Caron, Pierre Nicolas" userId="67919323-2a9e-407a-ba8f-538e7cd8aff0" providerId="ADAL" clId="{57D48044-3986-4951-8CEC-AA3F6DCBD8B6}" dt="2023-03-13T13:11:01.282" v="8970" actId="478"/>
          <ac:picMkLst>
            <pc:docMk/>
            <pc:sldMk cId="3768581247" sldId="490"/>
            <ac:picMk id="1027" creationId="{00000000-0000-0000-0000-000000000000}"/>
          </ac:picMkLst>
        </pc:picChg>
        <pc:cxnChg chg="add del mod">
          <ac:chgData name="Caron, Pierre Nicolas" userId="67919323-2a9e-407a-ba8f-538e7cd8aff0" providerId="ADAL" clId="{57D48044-3986-4951-8CEC-AA3F6DCBD8B6}" dt="2023-03-13T13:01:48.948" v="8932" actId="478"/>
          <ac:cxnSpMkLst>
            <pc:docMk/>
            <pc:sldMk cId="3768581247" sldId="490"/>
            <ac:cxnSpMk id="3" creationId="{6C4546B3-4858-8286-4D09-1B2C82EF3CFF}"/>
          </ac:cxnSpMkLst>
        </pc:cxnChg>
      </pc:sldChg>
      <pc:sldChg chg="addSp delSp modSp mod modClrScheme chgLayout">
        <pc:chgData name="Caron, Pierre Nicolas" userId="67919323-2a9e-407a-ba8f-538e7cd8aff0" providerId="ADAL" clId="{57D48044-3986-4951-8CEC-AA3F6DCBD8B6}" dt="2023-03-14T14:49:35.359" v="11957"/>
        <pc:sldMkLst>
          <pc:docMk/>
          <pc:sldMk cId="3186077146" sldId="491"/>
        </pc:sldMkLst>
        <pc:spChg chg="mod ord">
          <ac:chgData name="Caron, Pierre Nicolas" userId="67919323-2a9e-407a-ba8f-538e7cd8aff0" providerId="ADAL" clId="{57D48044-3986-4951-8CEC-AA3F6DCBD8B6}" dt="2023-03-14T14:49:35.359" v="11957"/>
          <ac:spMkLst>
            <pc:docMk/>
            <pc:sldMk cId="3186077146" sldId="491"/>
            <ac:spMk id="2" creationId="{00000000-0000-0000-0000-000000000000}"/>
          </ac:spMkLst>
        </pc:spChg>
        <pc:spChg chg="del mod">
          <ac:chgData name="Caron, Pierre Nicolas" userId="67919323-2a9e-407a-ba8f-538e7cd8aff0" providerId="ADAL" clId="{57D48044-3986-4951-8CEC-AA3F6DCBD8B6}" dt="2023-03-13T16:42:09.014" v="11294" actId="478"/>
          <ac:spMkLst>
            <pc:docMk/>
            <pc:sldMk cId="3186077146" sldId="491"/>
            <ac:spMk id="3" creationId="{00000000-0000-0000-0000-000000000000}"/>
          </ac:spMkLst>
        </pc:spChg>
        <pc:spChg chg="mod ord">
          <ac:chgData name="Caron, Pierre Nicolas" userId="67919323-2a9e-407a-ba8f-538e7cd8aff0" providerId="ADAL" clId="{57D48044-3986-4951-8CEC-AA3F6DCBD8B6}" dt="2023-03-09T15:13:08.765" v="102" actId="700"/>
          <ac:spMkLst>
            <pc:docMk/>
            <pc:sldMk cId="3186077146" sldId="491"/>
            <ac:spMk id="4" creationId="{00000000-0000-0000-0000-000000000000}"/>
          </ac:spMkLst>
        </pc:spChg>
        <pc:spChg chg="add mod">
          <ac:chgData name="Caron, Pierre Nicolas" userId="67919323-2a9e-407a-ba8f-538e7cd8aff0" providerId="ADAL" clId="{57D48044-3986-4951-8CEC-AA3F6DCBD8B6}" dt="2023-03-13T15:03:08.186" v="10661"/>
          <ac:spMkLst>
            <pc:docMk/>
            <pc:sldMk cId="3186077146" sldId="491"/>
            <ac:spMk id="5" creationId="{D99BFE78-1586-AAF7-4751-257BB30BC4F5}"/>
          </ac:spMkLst>
        </pc:spChg>
        <pc:spChg chg="del mod">
          <ac:chgData name="Caron, Pierre Nicolas" userId="67919323-2a9e-407a-ba8f-538e7cd8aff0" providerId="ADAL" clId="{57D48044-3986-4951-8CEC-AA3F6DCBD8B6}" dt="2023-03-13T15:03:12.565" v="10662" actId="478"/>
          <ac:spMkLst>
            <pc:docMk/>
            <pc:sldMk cId="3186077146" sldId="491"/>
            <ac:spMk id="6" creationId="{00000000-0000-0000-0000-000000000000}"/>
          </ac:spMkLst>
        </pc:spChg>
        <pc:spChg chg="mod">
          <ac:chgData name="Caron, Pierre Nicolas" userId="67919323-2a9e-407a-ba8f-538e7cd8aff0" providerId="ADAL" clId="{57D48044-3986-4951-8CEC-AA3F6DCBD8B6}" dt="2023-03-13T16:56:36.725" v="11503" actId="552"/>
          <ac:spMkLst>
            <pc:docMk/>
            <pc:sldMk cId="3186077146" sldId="491"/>
            <ac:spMk id="8" creationId="{00000000-0000-0000-0000-000000000000}"/>
          </ac:spMkLst>
        </pc:spChg>
        <pc:spChg chg="add mod ord">
          <ac:chgData name="Caron, Pierre Nicolas" userId="67919323-2a9e-407a-ba8f-538e7cd8aff0" providerId="ADAL" clId="{57D48044-3986-4951-8CEC-AA3F6DCBD8B6}" dt="2023-03-13T16:57:05.650" v="11526" actId="167"/>
          <ac:spMkLst>
            <pc:docMk/>
            <pc:sldMk cId="3186077146" sldId="491"/>
            <ac:spMk id="9" creationId="{4A4EE254-4010-126E-DA47-96E2AEB1CB47}"/>
          </ac:spMkLst>
        </pc:spChg>
        <pc:spChg chg="mod">
          <ac:chgData name="Caron, Pierre Nicolas" userId="67919323-2a9e-407a-ba8f-538e7cd8aff0" providerId="ADAL" clId="{57D48044-3986-4951-8CEC-AA3F6DCBD8B6}" dt="2023-03-13T16:56:58.381" v="11524" actId="1038"/>
          <ac:spMkLst>
            <pc:docMk/>
            <pc:sldMk cId="3186077146" sldId="491"/>
            <ac:spMk id="14" creationId="{00000000-0000-0000-0000-000000000000}"/>
          </ac:spMkLst>
        </pc:spChg>
        <pc:spChg chg="mod">
          <ac:chgData name="Caron, Pierre Nicolas" userId="67919323-2a9e-407a-ba8f-538e7cd8aff0" providerId="ADAL" clId="{57D48044-3986-4951-8CEC-AA3F6DCBD8B6}" dt="2023-03-13T16:56:58.381" v="11524" actId="1038"/>
          <ac:spMkLst>
            <pc:docMk/>
            <pc:sldMk cId="3186077146" sldId="491"/>
            <ac:spMk id="15" creationId="{00000000-0000-0000-0000-000000000000}"/>
          </ac:spMkLst>
        </pc:spChg>
        <pc:spChg chg="mod">
          <ac:chgData name="Caron, Pierre Nicolas" userId="67919323-2a9e-407a-ba8f-538e7cd8aff0" providerId="ADAL" clId="{57D48044-3986-4951-8CEC-AA3F6DCBD8B6}" dt="2023-03-13T16:56:58.381" v="11524" actId="1038"/>
          <ac:spMkLst>
            <pc:docMk/>
            <pc:sldMk cId="3186077146" sldId="491"/>
            <ac:spMk id="16" creationId="{00000000-0000-0000-0000-000000000000}"/>
          </ac:spMkLst>
        </pc:spChg>
        <pc:spChg chg="mod">
          <ac:chgData name="Caron, Pierre Nicolas" userId="67919323-2a9e-407a-ba8f-538e7cd8aff0" providerId="ADAL" clId="{57D48044-3986-4951-8CEC-AA3F6DCBD8B6}" dt="2023-03-13T16:56:58.381" v="11524" actId="1038"/>
          <ac:spMkLst>
            <pc:docMk/>
            <pc:sldMk cId="3186077146" sldId="491"/>
            <ac:spMk id="17" creationId="{00000000-0000-0000-0000-000000000000}"/>
          </ac:spMkLst>
        </pc:spChg>
        <pc:spChg chg="mod">
          <ac:chgData name="Caron, Pierre Nicolas" userId="67919323-2a9e-407a-ba8f-538e7cd8aff0" providerId="ADAL" clId="{57D48044-3986-4951-8CEC-AA3F6DCBD8B6}" dt="2023-03-13T16:56:58.381" v="11524" actId="1038"/>
          <ac:spMkLst>
            <pc:docMk/>
            <pc:sldMk cId="3186077146" sldId="491"/>
            <ac:spMk id="18" creationId="{00000000-0000-0000-0000-000000000000}"/>
          </ac:spMkLst>
        </pc:spChg>
        <pc:grpChg chg="del mod">
          <ac:chgData name="Caron, Pierre Nicolas" userId="67919323-2a9e-407a-ba8f-538e7cd8aff0" providerId="ADAL" clId="{57D48044-3986-4951-8CEC-AA3F6DCBD8B6}" dt="2023-03-13T16:42:06.501" v="11293" actId="478"/>
          <ac:grpSpMkLst>
            <pc:docMk/>
            <pc:sldMk cId="3186077146" sldId="491"/>
            <ac:grpSpMk id="21" creationId="{00000000-0000-0000-0000-000000000000}"/>
          </ac:grpSpMkLst>
        </pc:grpChg>
        <pc:picChg chg="mod">
          <ac:chgData name="Caron, Pierre Nicolas" userId="67919323-2a9e-407a-ba8f-538e7cd8aff0" providerId="ADAL" clId="{57D48044-3986-4951-8CEC-AA3F6DCBD8B6}" dt="2023-03-13T16:57:16.428" v="11536" actId="1038"/>
          <ac:picMkLst>
            <pc:docMk/>
            <pc:sldMk cId="3186077146" sldId="491"/>
            <ac:picMk id="7" creationId="{00000000-0000-0000-0000-000000000000}"/>
          </ac:picMkLst>
        </pc:picChg>
        <pc:picChg chg="del mod">
          <ac:chgData name="Caron, Pierre Nicolas" userId="67919323-2a9e-407a-ba8f-538e7cd8aff0" providerId="ADAL" clId="{57D48044-3986-4951-8CEC-AA3F6DCBD8B6}" dt="2023-03-13T16:39:49.716" v="11281" actId="478"/>
          <ac:picMkLst>
            <pc:docMk/>
            <pc:sldMk cId="3186077146" sldId="491"/>
            <ac:picMk id="10" creationId="{00000000-0000-0000-0000-000000000000}"/>
          </ac:picMkLst>
        </pc:picChg>
        <pc:picChg chg="add mod ord">
          <ac:chgData name="Caron, Pierre Nicolas" userId="67919323-2a9e-407a-ba8f-538e7cd8aff0" providerId="ADAL" clId="{57D48044-3986-4951-8CEC-AA3F6DCBD8B6}" dt="2023-03-13T16:57:07.402" v="11527" actId="167"/>
          <ac:picMkLst>
            <pc:docMk/>
            <pc:sldMk cId="3186077146" sldId="491"/>
            <ac:picMk id="11" creationId="{010FEDFD-F71D-9CAA-A413-2723F3038237}"/>
          </ac:picMkLst>
        </pc:picChg>
        <pc:picChg chg="add mod ord">
          <ac:chgData name="Caron, Pierre Nicolas" userId="67919323-2a9e-407a-ba8f-538e7cd8aff0" providerId="ADAL" clId="{57D48044-3986-4951-8CEC-AA3F6DCBD8B6}" dt="2023-03-13T16:57:16.428" v="11536" actId="1038"/>
          <ac:picMkLst>
            <pc:docMk/>
            <pc:sldMk cId="3186077146" sldId="491"/>
            <ac:picMk id="12" creationId="{D26458F2-9EE6-34DF-E5FB-B013AEE94F08}"/>
          </ac:picMkLst>
        </pc:picChg>
        <pc:picChg chg="add del mod">
          <ac:chgData name="Caron, Pierre Nicolas" userId="67919323-2a9e-407a-ba8f-538e7cd8aff0" providerId="ADAL" clId="{57D48044-3986-4951-8CEC-AA3F6DCBD8B6}" dt="2023-03-13T16:54:54.461" v="11443" actId="478"/>
          <ac:picMkLst>
            <pc:docMk/>
            <pc:sldMk cId="3186077146" sldId="491"/>
            <ac:picMk id="19" creationId="{A292EA81-1835-3AA2-E0F2-52A9D3BEA112}"/>
          </ac:picMkLst>
        </pc:picChg>
        <pc:picChg chg="add del mod modCrop">
          <ac:chgData name="Caron, Pierre Nicolas" userId="67919323-2a9e-407a-ba8f-538e7cd8aff0" providerId="ADAL" clId="{57D48044-3986-4951-8CEC-AA3F6DCBD8B6}" dt="2023-03-13T16:45:03.293" v="11326" actId="21"/>
          <ac:picMkLst>
            <pc:docMk/>
            <pc:sldMk cId="3186077146" sldId="491"/>
            <ac:picMk id="20" creationId="{FC79928D-889F-7B67-03E5-E6DBDCBBFF40}"/>
          </ac:picMkLst>
        </pc:picChg>
        <pc:picChg chg="mod">
          <ac:chgData name="Caron, Pierre Nicolas" userId="67919323-2a9e-407a-ba8f-538e7cd8aff0" providerId="ADAL" clId="{57D48044-3986-4951-8CEC-AA3F6DCBD8B6}" dt="2023-03-13T16:42:03.286" v="11292" actId="553"/>
          <ac:picMkLst>
            <pc:docMk/>
            <pc:sldMk cId="3186077146" sldId="491"/>
            <ac:picMk id="22" creationId="{00000000-0000-0000-0000-000000000000}"/>
          </ac:picMkLst>
        </pc:picChg>
        <pc:picChg chg="mod">
          <ac:chgData name="Caron, Pierre Nicolas" userId="67919323-2a9e-407a-ba8f-538e7cd8aff0" providerId="ADAL" clId="{57D48044-3986-4951-8CEC-AA3F6DCBD8B6}" dt="2023-03-13T16:42:03.286" v="11292" actId="553"/>
          <ac:picMkLst>
            <pc:docMk/>
            <pc:sldMk cId="3186077146" sldId="491"/>
            <ac:picMk id="23" creationId="{00000000-0000-0000-0000-000000000000}"/>
          </ac:picMkLst>
        </pc:picChg>
        <pc:picChg chg="mod">
          <ac:chgData name="Caron, Pierre Nicolas" userId="67919323-2a9e-407a-ba8f-538e7cd8aff0" providerId="ADAL" clId="{57D48044-3986-4951-8CEC-AA3F6DCBD8B6}" dt="2023-03-13T16:42:03.286" v="11292" actId="553"/>
          <ac:picMkLst>
            <pc:docMk/>
            <pc:sldMk cId="3186077146" sldId="491"/>
            <ac:picMk id="24" creationId="{00000000-0000-0000-0000-000000000000}"/>
          </ac:picMkLst>
        </pc:picChg>
        <pc:picChg chg="mod">
          <ac:chgData name="Caron, Pierre Nicolas" userId="67919323-2a9e-407a-ba8f-538e7cd8aff0" providerId="ADAL" clId="{57D48044-3986-4951-8CEC-AA3F6DCBD8B6}" dt="2023-03-13T16:42:03.286" v="11292" actId="553"/>
          <ac:picMkLst>
            <pc:docMk/>
            <pc:sldMk cId="3186077146" sldId="491"/>
            <ac:picMk id="25" creationId="{00000000-0000-0000-0000-000000000000}"/>
          </ac:picMkLst>
        </pc:picChg>
        <pc:picChg chg="add mod">
          <ac:chgData name="Caron, Pierre Nicolas" userId="67919323-2a9e-407a-ba8f-538e7cd8aff0" providerId="ADAL" clId="{57D48044-3986-4951-8CEC-AA3F6DCBD8B6}" dt="2023-03-13T16:55:41.582" v="11462" actId="553"/>
          <ac:picMkLst>
            <pc:docMk/>
            <pc:sldMk cId="3186077146" sldId="491"/>
            <ac:picMk id="27" creationId="{F2CF73DE-2535-6CB0-02C5-ACF4E19DE14C}"/>
          </ac:picMkLst>
        </pc:picChg>
        <pc:cxnChg chg="add del mod">
          <ac:chgData name="Caron, Pierre Nicolas" userId="67919323-2a9e-407a-ba8f-538e7cd8aff0" providerId="ADAL" clId="{57D48044-3986-4951-8CEC-AA3F6DCBD8B6}" dt="2023-03-13T15:03:14.550" v="10663" actId="478"/>
          <ac:cxnSpMkLst>
            <pc:docMk/>
            <pc:sldMk cId="3186077146" sldId="491"/>
            <ac:cxnSpMk id="4" creationId="{D517673E-92BC-EEC3-46BD-857CD3DD7E55}"/>
          </ac:cxnSpMkLst>
        </pc:cxnChg>
      </pc:sldChg>
      <pc:sldChg chg="addSp delSp modSp mod ord modClrScheme chgLayout">
        <pc:chgData name="Caron, Pierre Nicolas" userId="67919323-2a9e-407a-ba8f-538e7cd8aff0" providerId="ADAL" clId="{57D48044-3986-4951-8CEC-AA3F6DCBD8B6}" dt="2023-03-15T07:10:51.616" v="12450" actId="14100"/>
        <pc:sldMkLst>
          <pc:docMk/>
          <pc:sldMk cId="649439311" sldId="492"/>
        </pc:sldMkLst>
        <pc:spChg chg="mod ord">
          <ac:chgData name="Caron, Pierre Nicolas" userId="67919323-2a9e-407a-ba8f-538e7cd8aff0" providerId="ADAL" clId="{57D48044-3986-4951-8CEC-AA3F6DCBD8B6}" dt="2023-03-14T14:49:35.359" v="11957"/>
          <ac:spMkLst>
            <pc:docMk/>
            <pc:sldMk cId="649439311" sldId="492"/>
            <ac:spMk id="2" creationId="{00000000-0000-0000-0000-000000000000}"/>
          </ac:spMkLst>
        </pc:spChg>
        <pc:spChg chg="add mod">
          <ac:chgData name="Caron, Pierre Nicolas" userId="67919323-2a9e-407a-ba8f-538e7cd8aff0" providerId="ADAL" clId="{57D48044-3986-4951-8CEC-AA3F6DCBD8B6}" dt="2023-03-13T14:31:51.226" v="9882" actId="5793"/>
          <ac:spMkLst>
            <pc:docMk/>
            <pc:sldMk cId="649439311" sldId="492"/>
            <ac:spMk id="4" creationId="{BF484B07-A7AB-6840-F28E-82A191D0A2A9}"/>
          </ac:spMkLst>
        </pc:spChg>
        <pc:spChg chg="mod">
          <ac:chgData name="Caron, Pierre Nicolas" userId="67919323-2a9e-407a-ba8f-538e7cd8aff0" providerId="ADAL" clId="{57D48044-3986-4951-8CEC-AA3F6DCBD8B6}" dt="2023-03-13T16:59:30.307" v="11547" actId="12789"/>
          <ac:spMkLst>
            <pc:docMk/>
            <pc:sldMk cId="649439311" sldId="492"/>
            <ac:spMk id="5" creationId="{00000000-0000-0000-0000-000000000000}"/>
          </ac:spMkLst>
        </pc:spChg>
        <pc:spChg chg="add del mod ord">
          <ac:chgData name="Caron, Pierre Nicolas" userId="67919323-2a9e-407a-ba8f-538e7cd8aff0" providerId="ADAL" clId="{57D48044-3986-4951-8CEC-AA3F6DCBD8B6}" dt="2023-03-13T15:06:32.694" v="10814" actId="478"/>
          <ac:spMkLst>
            <pc:docMk/>
            <pc:sldMk cId="649439311" sldId="492"/>
            <ac:spMk id="6" creationId="{7328114E-23A5-53C1-5C30-0E63FE543AFE}"/>
          </ac:spMkLst>
        </pc:spChg>
        <pc:spChg chg="del mod ord topLvl">
          <ac:chgData name="Caron, Pierre Nicolas" userId="67919323-2a9e-407a-ba8f-538e7cd8aff0" providerId="ADAL" clId="{57D48044-3986-4951-8CEC-AA3F6DCBD8B6}" dt="2023-03-13T16:59:15.516" v="11546" actId="478"/>
          <ac:spMkLst>
            <pc:docMk/>
            <pc:sldMk cId="649439311" sldId="492"/>
            <ac:spMk id="9" creationId="{F14D1A9A-A704-50D1-57F7-7204895FE82D}"/>
          </ac:spMkLst>
        </pc:spChg>
        <pc:spChg chg="add mod ord">
          <ac:chgData name="Caron, Pierre Nicolas" userId="67919323-2a9e-407a-ba8f-538e7cd8aff0" providerId="ADAL" clId="{57D48044-3986-4951-8CEC-AA3F6DCBD8B6}" dt="2023-03-15T07:10:51.616" v="12450" actId="14100"/>
          <ac:spMkLst>
            <pc:docMk/>
            <pc:sldMk cId="649439311" sldId="492"/>
            <ac:spMk id="10" creationId="{C3E3AD87-1589-1654-1D90-6CFB56574027}"/>
          </ac:spMkLst>
        </pc:spChg>
        <pc:grpChg chg="add del mod ord">
          <ac:chgData name="Caron, Pierre Nicolas" userId="67919323-2a9e-407a-ba8f-538e7cd8aff0" providerId="ADAL" clId="{57D48044-3986-4951-8CEC-AA3F6DCBD8B6}" dt="2023-03-13T15:08:00.892" v="10823" actId="165"/>
          <ac:grpSpMkLst>
            <pc:docMk/>
            <pc:sldMk cId="649439311" sldId="492"/>
            <ac:grpSpMk id="7" creationId="{BADA264D-A595-E2F1-C433-FC582F3FC285}"/>
          </ac:grpSpMkLst>
        </pc:grpChg>
        <pc:picChg chg="del mod ord topLvl">
          <ac:chgData name="Caron, Pierre Nicolas" userId="67919323-2a9e-407a-ba8f-538e7cd8aff0" providerId="ADAL" clId="{57D48044-3986-4951-8CEC-AA3F6DCBD8B6}" dt="2023-03-13T16:24:42.466" v="11241" actId="478"/>
          <ac:picMkLst>
            <pc:docMk/>
            <pc:sldMk cId="649439311" sldId="492"/>
            <ac:picMk id="8" creationId="{25F27AC9-C5AF-B195-B6E3-A26DEC2B4818}"/>
          </ac:picMkLst>
        </pc:picChg>
        <pc:picChg chg="add del mod ord">
          <ac:chgData name="Caron, Pierre Nicolas" userId="67919323-2a9e-407a-ba8f-538e7cd8aff0" providerId="ADAL" clId="{57D48044-3986-4951-8CEC-AA3F6DCBD8B6}" dt="2023-03-13T16:59:06.697" v="11544" actId="21"/>
          <ac:picMkLst>
            <pc:docMk/>
            <pc:sldMk cId="649439311" sldId="492"/>
            <ac:picMk id="11" creationId="{F6A86C16-3E9A-DBFC-2C99-082F4FB9191B}"/>
          </ac:picMkLst>
        </pc:picChg>
        <pc:picChg chg="add mod ord modCrop">
          <ac:chgData name="Caron, Pierre Nicolas" userId="67919323-2a9e-407a-ba8f-538e7cd8aff0" providerId="ADAL" clId="{57D48044-3986-4951-8CEC-AA3F6DCBD8B6}" dt="2023-03-13T17:00:07.895" v="11553" actId="167"/>
          <ac:picMkLst>
            <pc:docMk/>
            <pc:sldMk cId="649439311" sldId="492"/>
            <ac:picMk id="13" creationId="{7C5BFA45-2CA8-38E3-390A-761347636520}"/>
          </ac:picMkLst>
        </pc:picChg>
        <pc:cxnChg chg="add del mod">
          <ac:chgData name="Caron, Pierre Nicolas" userId="67919323-2a9e-407a-ba8f-538e7cd8aff0" providerId="ADAL" clId="{57D48044-3986-4951-8CEC-AA3F6DCBD8B6}" dt="2023-03-13T14:32:05.816" v="9884" actId="478"/>
          <ac:cxnSpMkLst>
            <pc:docMk/>
            <pc:sldMk cId="649439311" sldId="492"/>
            <ac:cxnSpMk id="3" creationId="{D26D49D3-7D25-5064-CBE5-8BC7EF8E5F74}"/>
          </ac:cxnSpMkLst>
        </pc:cxnChg>
      </pc:sldChg>
      <pc:sldChg chg="addSp delSp modSp mod ord modClrScheme chgLayout">
        <pc:chgData name="Caron, Pierre Nicolas" userId="67919323-2a9e-407a-ba8f-538e7cd8aff0" providerId="ADAL" clId="{57D48044-3986-4951-8CEC-AA3F6DCBD8B6}" dt="2023-03-15T07:10:45.812" v="12449" actId="14100"/>
        <pc:sldMkLst>
          <pc:docMk/>
          <pc:sldMk cId="1314917700" sldId="493"/>
        </pc:sldMkLst>
        <pc:spChg chg="del mod ord">
          <ac:chgData name="Caron, Pierre Nicolas" userId="67919323-2a9e-407a-ba8f-538e7cd8aff0" providerId="ADAL" clId="{57D48044-3986-4951-8CEC-AA3F6DCBD8B6}" dt="2023-03-09T15:11:30.631" v="95" actId="700"/>
          <ac:spMkLst>
            <pc:docMk/>
            <pc:sldMk cId="1314917700" sldId="493"/>
            <ac:spMk id="2" creationId="{00000000-0000-0000-0000-000000000000}"/>
          </ac:spMkLst>
        </pc:spChg>
        <pc:spChg chg="add mod">
          <ac:chgData name="Caron, Pierre Nicolas" userId="67919323-2a9e-407a-ba8f-538e7cd8aff0" providerId="ADAL" clId="{57D48044-3986-4951-8CEC-AA3F6DCBD8B6}" dt="2023-03-13T15:03:48.773" v="10695" actId="20577"/>
          <ac:spMkLst>
            <pc:docMk/>
            <pc:sldMk cId="1314917700" sldId="493"/>
            <ac:spMk id="3" creationId="{4B86843E-9E35-E0B7-C1F5-D218DDE9E253}"/>
          </ac:spMkLst>
        </pc:spChg>
        <pc:spChg chg="add del mod ord">
          <ac:chgData name="Caron, Pierre Nicolas" userId="67919323-2a9e-407a-ba8f-538e7cd8aff0" providerId="ADAL" clId="{57D48044-3986-4951-8CEC-AA3F6DCBD8B6}" dt="2023-03-09T15:13:08.765" v="102" actId="700"/>
          <ac:spMkLst>
            <pc:docMk/>
            <pc:sldMk cId="1314917700" sldId="493"/>
            <ac:spMk id="3" creationId="{92E955AF-4C4E-8EC5-20FC-9D60FF180428}"/>
          </ac:spMkLst>
        </pc:spChg>
        <pc:spChg chg="add mod ord">
          <ac:chgData name="Caron, Pierre Nicolas" userId="67919323-2a9e-407a-ba8f-538e7cd8aff0" providerId="ADAL" clId="{57D48044-3986-4951-8CEC-AA3F6DCBD8B6}" dt="2023-03-14T14:49:35.359" v="11957"/>
          <ac:spMkLst>
            <pc:docMk/>
            <pc:sldMk cId="1314917700" sldId="493"/>
            <ac:spMk id="4" creationId="{660A452B-490C-0126-BE11-9FA60960F285}"/>
          </ac:spMkLst>
        </pc:spChg>
        <pc:spChg chg="add del mod">
          <ac:chgData name="Caron, Pierre Nicolas" userId="67919323-2a9e-407a-ba8f-538e7cd8aff0" providerId="ADAL" clId="{57D48044-3986-4951-8CEC-AA3F6DCBD8B6}" dt="2023-03-13T16:35:44.997" v="11265" actId="5793"/>
          <ac:spMkLst>
            <pc:docMk/>
            <pc:sldMk cId="1314917700" sldId="493"/>
            <ac:spMk id="5" creationId="{00000000-0000-0000-0000-000000000000}"/>
          </ac:spMkLst>
        </pc:spChg>
        <pc:spChg chg="add del mod ord">
          <ac:chgData name="Caron, Pierre Nicolas" userId="67919323-2a9e-407a-ba8f-538e7cd8aff0" providerId="ADAL" clId="{57D48044-3986-4951-8CEC-AA3F6DCBD8B6}" dt="2023-03-13T15:07:07.814" v="10819" actId="478"/>
          <ac:spMkLst>
            <pc:docMk/>
            <pc:sldMk cId="1314917700" sldId="493"/>
            <ac:spMk id="6" creationId="{6D03A968-3B83-ED8C-FE9E-04BDFBAF2042}"/>
          </ac:spMkLst>
        </pc:spChg>
        <pc:spChg chg="del mod topLvl">
          <ac:chgData name="Caron, Pierre Nicolas" userId="67919323-2a9e-407a-ba8f-538e7cd8aff0" providerId="ADAL" clId="{57D48044-3986-4951-8CEC-AA3F6DCBD8B6}" dt="2023-03-13T16:25:21.314" v="11250" actId="478"/>
          <ac:spMkLst>
            <pc:docMk/>
            <pc:sldMk cId="1314917700" sldId="493"/>
            <ac:spMk id="9" creationId="{F4E8E59D-8F5C-261C-DEF6-205DD2D831F6}"/>
          </ac:spMkLst>
        </pc:spChg>
        <pc:spChg chg="add mod ord">
          <ac:chgData name="Caron, Pierre Nicolas" userId="67919323-2a9e-407a-ba8f-538e7cd8aff0" providerId="ADAL" clId="{57D48044-3986-4951-8CEC-AA3F6DCBD8B6}" dt="2023-03-15T07:10:45.812" v="12449" actId="14100"/>
          <ac:spMkLst>
            <pc:docMk/>
            <pc:sldMk cId="1314917700" sldId="493"/>
            <ac:spMk id="11" creationId="{571FA787-77EE-D73B-9C94-CA78746100AE}"/>
          </ac:spMkLst>
        </pc:spChg>
        <pc:grpChg chg="add del mod ord">
          <ac:chgData name="Caron, Pierre Nicolas" userId="67919323-2a9e-407a-ba8f-538e7cd8aff0" providerId="ADAL" clId="{57D48044-3986-4951-8CEC-AA3F6DCBD8B6}" dt="2023-03-13T16:25:18.776" v="11249" actId="165"/>
          <ac:grpSpMkLst>
            <pc:docMk/>
            <pc:sldMk cId="1314917700" sldId="493"/>
            <ac:grpSpMk id="7" creationId="{8C801483-CE0A-EC91-3443-BE5029B08D62}"/>
          </ac:grpSpMkLst>
        </pc:grpChg>
        <pc:picChg chg="del mod topLvl">
          <ac:chgData name="Caron, Pierre Nicolas" userId="67919323-2a9e-407a-ba8f-538e7cd8aff0" providerId="ADAL" clId="{57D48044-3986-4951-8CEC-AA3F6DCBD8B6}" dt="2023-03-13T16:25:21.906" v="11251" actId="478"/>
          <ac:picMkLst>
            <pc:docMk/>
            <pc:sldMk cId="1314917700" sldId="493"/>
            <ac:picMk id="8" creationId="{F73A8A2B-F8B8-A65C-BDB7-9732F1F16120}"/>
          </ac:picMkLst>
        </pc:picChg>
        <pc:picChg chg="add del mod ord">
          <ac:chgData name="Caron, Pierre Nicolas" userId="67919323-2a9e-407a-ba8f-538e7cd8aff0" providerId="ADAL" clId="{57D48044-3986-4951-8CEC-AA3F6DCBD8B6}" dt="2023-03-13T16:59:58.014" v="11550" actId="478"/>
          <ac:picMkLst>
            <pc:docMk/>
            <pc:sldMk cId="1314917700" sldId="493"/>
            <ac:picMk id="10" creationId="{20C9BF3E-53E0-080D-907B-C3FCB9C8E76D}"/>
          </ac:picMkLst>
        </pc:picChg>
        <pc:picChg chg="add mod">
          <ac:chgData name="Caron, Pierre Nicolas" userId="67919323-2a9e-407a-ba8f-538e7cd8aff0" providerId="ADAL" clId="{57D48044-3986-4951-8CEC-AA3F6DCBD8B6}" dt="2023-03-13T16:38:04.002" v="11268" actId="1076"/>
          <ac:picMkLst>
            <pc:docMk/>
            <pc:sldMk cId="1314917700" sldId="493"/>
            <ac:picMk id="13" creationId="{8067ABE1-77CB-7B5A-1257-6A7A9CA92BAC}"/>
          </ac:picMkLst>
        </pc:picChg>
        <pc:picChg chg="add mod ord">
          <ac:chgData name="Caron, Pierre Nicolas" userId="67919323-2a9e-407a-ba8f-538e7cd8aff0" providerId="ADAL" clId="{57D48044-3986-4951-8CEC-AA3F6DCBD8B6}" dt="2023-03-13T17:00:02.040" v="11552" actId="167"/>
          <ac:picMkLst>
            <pc:docMk/>
            <pc:sldMk cId="1314917700" sldId="493"/>
            <ac:picMk id="14" creationId="{4088FC78-CD9C-D1FE-114B-632202DF2AA2}"/>
          </ac:picMkLst>
        </pc:picChg>
        <pc:cxnChg chg="add del mod">
          <ac:chgData name="Caron, Pierre Nicolas" userId="67919323-2a9e-407a-ba8f-538e7cd8aff0" providerId="ADAL" clId="{57D48044-3986-4951-8CEC-AA3F6DCBD8B6}" dt="2023-03-13T15:04:15.477" v="10701" actId="478"/>
          <ac:cxnSpMkLst>
            <pc:docMk/>
            <pc:sldMk cId="1314917700" sldId="493"/>
            <ac:cxnSpMk id="2" creationId="{6C07E640-E4D3-AC31-EB4C-E1C37A35D0D7}"/>
          </ac:cxnSpMkLst>
        </pc:cxnChg>
      </pc:sldChg>
      <pc:sldChg chg="addSp modSp del mod modClrScheme chgLayout">
        <pc:chgData name="Caron, Pierre Nicolas" userId="67919323-2a9e-407a-ba8f-538e7cd8aff0" providerId="ADAL" clId="{57D48044-3986-4951-8CEC-AA3F6DCBD8B6}" dt="2023-03-10T08:29:08.608" v="377" actId="47"/>
        <pc:sldMkLst>
          <pc:docMk/>
          <pc:sldMk cId="170343679" sldId="495"/>
        </pc:sldMkLst>
        <pc:spChg chg="mod ord">
          <ac:chgData name="Caron, Pierre Nicolas" userId="67919323-2a9e-407a-ba8f-538e7cd8aff0" providerId="ADAL" clId="{57D48044-3986-4951-8CEC-AA3F6DCBD8B6}" dt="2023-03-09T15:13:08.765" v="102" actId="700"/>
          <ac:spMkLst>
            <pc:docMk/>
            <pc:sldMk cId="170343679" sldId="495"/>
            <ac:spMk id="6" creationId="{00000000-0000-0000-0000-000000000000}"/>
          </ac:spMkLst>
        </pc:spChg>
        <pc:spChg chg="add mod">
          <ac:chgData name="Caron, Pierre Nicolas" userId="67919323-2a9e-407a-ba8f-538e7cd8aff0" providerId="ADAL" clId="{57D48044-3986-4951-8CEC-AA3F6DCBD8B6}" dt="2023-03-10T06:46:24.431" v="183"/>
          <ac:spMkLst>
            <pc:docMk/>
            <pc:sldMk cId="170343679" sldId="495"/>
            <ac:spMk id="12" creationId="{2C713590-48D2-039B-D5CA-684BE7AFC026}"/>
          </ac:spMkLst>
        </pc:spChg>
        <pc:spChg chg="mod">
          <ac:chgData name="Caron, Pierre Nicolas" userId="67919323-2a9e-407a-ba8f-538e7cd8aff0" providerId="ADAL" clId="{57D48044-3986-4951-8CEC-AA3F6DCBD8B6}" dt="2023-03-10T06:42:46.778" v="159" actId="166"/>
          <ac:spMkLst>
            <pc:docMk/>
            <pc:sldMk cId="170343679" sldId="495"/>
            <ac:spMk id="29" creationId="{00000000-0000-0000-0000-000000000000}"/>
          </ac:spMkLst>
        </pc:spChg>
        <pc:spChg chg="mod ord">
          <ac:chgData name="Caron, Pierre Nicolas" userId="67919323-2a9e-407a-ba8f-538e7cd8aff0" providerId="ADAL" clId="{57D48044-3986-4951-8CEC-AA3F6DCBD8B6}" dt="2023-03-10T06:42:41.364" v="158" actId="166"/>
          <ac:spMkLst>
            <pc:docMk/>
            <pc:sldMk cId="170343679" sldId="495"/>
            <ac:spMk id="42" creationId="{00000000-0000-0000-0000-000000000000}"/>
          </ac:spMkLst>
        </pc:spChg>
        <pc:grpChg chg="ord">
          <ac:chgData name="Caron, Pierre Nicolas" userId="67919323-2a9e-407a-ba8f-538e7cd8aff0" providerId="ADAL" clId="{57D48044-3986-4951-8CEC-AA3F6DCBD8B6}" dt="2023-03-10T06:42:01.497" v="152" actId="167"/>
          <ac:grpSpMkLst>
            <pc:docMk/>
            <pc:sldMk cId="170343679" sldId="495"/>
            <ac:grpSpMk id="19" creationId="{00000000-0000-0000-0000-000000000000}"/>
          </ac:grpSpMkLst>
        </pc:grpChg>
        <pc:grpChg chg="mod">
          <ac:chgData name="Caron, Pierre Nicolas" userId="67919323-2a9e-407a-ba8f-538e7cd8aff0" providerId="ADAL" clId="{57D48044-3986-4951-8CEC-AA3F6DCBD8B6}" dt="2023-03-10T06:42:46.778" v="159" actId="166"/>
          <ac:grpSpMkLst>
            <pc:docMk/>
            <pc:sldMk cId="170343679" sldId="495"/>
            <ac:grpSpMk id="53" creationId="{00000000-0000-0000-0000-000000000000}"/>
          </ac:grpSpMkLst>
        </pc:grpChg>
        <pc:picChg chg="mod">
          <ac:chgData name="Caron, Pierre Nicolas" userId="67919323-2a9e-407a-ba8f-538e7cd8aff0" providerId="ADAL" clId="{57D48044-3986-4951-8CEC-AA3F6DCBD8B6}" dt="2023-03-10T06:44:38.234" v="166" actId="1076"/>
          <ac:picMkLst>
            <pc:docMk/>
            <pc:sldMk cId="170343679" sldId="495"/>
            <ac:picMk id="3" creationId="{00000000-0000-0000-0000-000000000000}"/>
          </ac:picMkLst>
        </pc:picChg>
        <pc:picChg chg="add mod modCrop">
          <ac:chgData name="Caron, Pierre Nicolas" userId="67919323-2a9e-407a-ba8f-538e7cd8aff0" providerId="ADAL" clId="{57D48044-3986-4951-8CEC-AA3F6DCBD8B6}" dt="2023-03-10T06:44:29.120" v="165" actId="14100"/>
          <ac:picMkLst>
            <pc:docMk/>
            <pc:sldMk cId="170343679" sldId="495"/>
            <ac:picMk id="9" creationId="{13629119-365B-4EF7-D682-AFA7F04DBCD4}"/>
          </ac:picMkLst>
        </pc:picChg>
        <pc:picChg chg="mod">
          <ac:chgData name="Caron, Pierre Nicolas" userId="67919323-2a9e-407a-ba8f-538e7cd8aff0" providerId="ADAL" clId="{57D48044-3986-4951-8CEC-AA3F6DCBD8B6}" dt="2023-03-10T06:42:46.778" v="159" actId="166"/>
          <ac:picMkLst>
            <pc:docMk/>
            <pc:sldMk cId="170343679" sldId="495"/>
            <ac:picMk id="20" creationId="{00000000-0000-0000-0000-000000000000}"/>
          </ac:picMkLst>
        </pc:picChg>
        <pc:cxnChg chg="mod">
          <ac:chgData name="Caron, Pierre Nicolas" userId="67919323-2a9e-407a-ba8f-538e7cd8aff0" providerId="ADAL" clId="{57D48044-3986-4951-8CEC-AA3F6DCBD8B6}" dt="2023-03-10T06:42:46.778" v="159" actId="166"/>
          <ac:cxnSpMkLst>
            <pc:docMk/>
            <pc:sldMk cId="170343679" sldId="495"/>
            <ac:cxnSpMk id="27" creationId="{00000000-0000-0000-0000-000000000000}"/>
          </ac:cxnSpMkLst>
        </pc:cxnChg>
        <pc:cxnChg chg="mod">
          <ac:chgData name="Caron, Pierre Nicolas" userId="67919323-2a9e-407a-ba8f-538e7cd8aff0" providerId="ADAL" clId="{57D48044-3986-4951-8CEC-AA3F6DCBD8B6}" dt="2023-03-10T06:42:46.778" v="159" actId="166"/>
          <ac:cxnSpMkLst>
            <pc:docMk/>
            <pc:sldMk cId="170343679" sldId="495"/>
            <ac:cxnSpMk id="28" creationId="{00000000-0000-0000-0000-000000000000}"/>
          </ac:cxnSpMkLst>
        </pc:cxnChg>
      </pc:sldChg>
      <pc:sldChg chg="addSp delSp modSp del mod modClrScheme chgLayout">
        <pc:chgData name="Caron, Pierre Nicolas" userId="67919323-2a9e-407a-ba8f-538e7cd8aff0" providerId="ADAL" clId="{57D48044-3986-4951-8CEC-AA3F6DCBD8B6}" dt="2023-03-10T08:29:09.823" v="378" actId="47"/>
        <pc:sldMkLst>
          <pc:docMk/>
          <pc:sldMk cId="1449124514" sldId="496"/>
        </pc:sldMkLst>
        <pc:spChg chg="del mod ord">
          <ac:chgData name="Caron, Pierre Nicolas" userId="67919323-2a9e-407a-ba8f-538e7cd8aff0" providerId="ADAL" clId="{57D48044-3986-4951-8CEC-AA3F6DCBD8B6}" dt="2023-03-10T06:46:54.138" v="188" actId="478"/>
          <ac:spMkLst>
            <pc:docMk/>
            <pc:sldMk cId="1449124514" sldId="496"/>
            <ac:spMk id="2" creationId="{00000000-0000-0000-0000-000000000000}"/>
          </ac:spMkLst>
        </pc:spChg>
        <pc:spChg chg="add mod">
          <ac:chgData name="Caron, Pierre Nicolas" userId="67919323-2a9e-407a-ba8f-538e7cd8aff0" providerId="ADAL" clId="{57D48044-3986-4951-8CEC-AA3F6DCBD8B6}" dt="2023-03-10T06:45:55.679" v="182"/>
          <ac:spMkLst>
            <pc:docMk/>
            <pc:sldMk cId="1449124514" sldId="496"/>
            <ac:spMk id="5" creationId="{55E5943E-76A5-B1D9-7022-510F817CF122}"/>
          </ac:spMkLst>
        </pc:spChg>
        <pc:spChg chg="add mod">
          <ac:chgData name="Caron, Pierre Nicolas" userId="67919323-2a9e-407a-ba8f-538e7cd8aff0" providerId="ADAL" clId="{57D48044-3986-4951-8CEC-AA3F6DCBD8B6}" dt="2023-03-10T06:45:55.679" v="182"/>
          <ac:spMkLst>
            <pc:docMk/>
            <pc:sldMk cId="1449124514" sldId="496"/>
            <ac:spMk id="10" creationId="{1B39D005-9034-B8EC-BB8A-368F8FF6E0B7}"/>
          </ac:spMkLst>
        </pc:spChg>
        <pc:spChg chg="add mod">
          <ac:chgData name="Caron, Pierre Nicolas" userId="67919323-2a9e-407a-ba8f-538e7cd8aff0" providerId="ADAL" clId="{57D48044-3986-4951-8CEC-AA3F6DCBD8B6}" dt="2023-03-10T06:47:23.525" v="192" actId="207"/>
          <ac:spMkLst>
            <pc:docMk/>
            <pc:sldMk cId="1449124514" sldId="496"/>
            <ac:spMk id="16" creationId="{5AFB3CCB-C10F-FE30-296E-897CCAD36CD1}"/>
          </ac:spMkLst>
        </pc:spChg>
        <pc:spChg chg="add mod ord">
          <ac:chgData name="Caron, Pierre Nicolas" userId="67919323-2a9e-407a-ba8f-538e7cd8aff0" providerId="ADAL" clId="{57D48044-3986-4951-8CEC-AA3F6DCBD8B6}" dt="2023-03-10T06:47:06.748" v="191" actId="20577"/>
          <ac:spMkLst>
            <pc:docMk/>
            <pc:sldMk cId="1449124514" sldId="496"/>
            <ac:spMk id="17" creationId="{94CA1510-2BEF-2315-64E3-759CF7667778}"/>
          </ac:spMkLst>
        </pc:spChg>
        <pc:spChg chg="del mod">
          <ac:chgData name="Caron, Pierre Nicolas" userId="67919323-2a9e-407a-ba8f-538e7cd8aff0" providerId="ADAL" clId="{57D48044-3986-4951-8CEC-AA3F6DCBD8B6}" dt="2023-03-10T06:45:51.593" v="181" actId="478"/>
          <ac:spMkLst>
            <pc:docMk/>
            <pc:sldMk cId="1449124514" sldId="496"/>
            <ac:spMk id="51" creationId="{00000000-0000-0000-0000-000000000000}"/>
          </ac:spMkLst>
        </pc:spChg>
        <pc:spChg chg="del mod">
          <ac:chgData name="Caron, Pierre Nicolas" userId="67919323-2a9e-407a-ba8f-538e7cd8aff0" providerId="ADAL" clId="{57D48044-3986-4951-8CEC-AA3F6DCBD8B6}" dt="2023-03-10T06:45:51.593" v="181" actId="478"/>
          <ac:spMkLst>
            <pc:docMk/>
            <pc:sldMk cId="1449124514" sldId="496"/>
            <ac:spMk id="53" creationId="{00000000-0000-0000-0000-000000000000}"/>
          </ac:spMkLst>
        </pc:spChg>
        <pc:grpChg chg="add mod">
          <ac:chgData name="Caron, Pierre Nicolas" userId="67919323-2a9e-407a-ba8f-538e7cd8aff0" providerId="ADAL" clId="{57D48044-3986-4951-8CEC-AA3F6DCBD8B6}" dt="2023-03-10T06:45:55.679" v="182"/>
          <ac:grpSpMkLst>
            <pc:docMk/>
            <pc:sldMk cId="1449124514" sldId="496"/>
            <ac:grpSpMk id="11" creationId="{48CCE82E-D3FE-10E0-FE7D-B318B1937048}"/>
          </ac:grpSpMkLst>
        </pc:grpChg>
        <pc:grpChg chg="del mod">
          <ac:chgData name="Caron, Pierre Nicolas" userId="67919323-2a9e-407a-ba8f-538e7cd8aff0" providerId="ADAL" clId="{57D48044-3986-4951-8CEC-AA3F6DCBD8B6}" dt="2023-03-10T06:45:51.593" v="181" actId="478"/>
          <ac:grpSpMkLst>
            <pc:docMk/>
            <pc:sldMk cId="1449124514" sldId="496"/>
            <ac:grpSpMk id="54" creationId="{00000000-0000-0000-0000-000000000000}"/>
          </ac:grpSpMkLst>
        </pc:grpChg>
        <pc:picChg chg="add del mod">
          <ac:chgData name="Caron, Pierre Nicolas" userId="67919323-2a9e-407a-ba8f-538e7cd8aff0" providerId="ADAL" clId="{57D48044-3986-4951-8CEC-AA3F6DCBD8B6}" dt="2023-03-10T06:45:51.593" v="181" actId="478"/>
          <ac:picMkLst>
            <pc:docMk/>
            <pc:sldMk cId="1449124514" sldId="496"/>
            <ac:picMk id="3" creationId="{0381530B-F164-16B0-D514-14A7EF170B41}"/>
          </ac:picMkLst>
        </pc:picChg>
        <pc:picChg chg="add del mod">
          <ac:chgData name="Caron, Pierre Nicolas" userId="67919323-2a9e-407a-ba8f-538e7cd8aff0" providerId="ADAL" clId="{57D48044-3986-4951-8CEC-AA3F6DCBD8B6}" dt="2023-03-10T06:45:51.593" v="181" actId="478"/>
          <ac:picMkLst>
            <pc:docMk/>
            <pc:sldMk cId="1449124514" sldId="496"/>
            <ac:picMk id="4" creationId="{D35F3742-DE70-FAA9-7A26-7826717368E4}"/>
          </ac:picMkLst>
        </pc:picChg>
        <pc:picChg chg="add mod">
          <ac:chgData name="Caron, Pierre Nicolas" userId="67919323-2a9e-407a-ba8f-538e7cd8aff0" providerId="ADAL" clId="{57D48044-3986-4951-8CEC-AA3F6DCBD8B6}" dt="2023-03-10T06:45:55.679" v="182"/>
          <ac:picMkLst>
            <pc:docMk/>
            <pc:sldMk cId="1449124514" sldId="496"/>
            <ac:picMk id="7" creationId="{377C0004-8BAE-D6E4-9409-0767BFB99097}"/>
          </ac:picMkLst>
        </pc:picChg>
        <pc:picChg chg="add mod">
          <ac:chgData name="Caron, Pierre Nicolas" userId="67919323-2a9e-407a-ba8f-538e7cd8aff0" providerId="ADAL" clId="{57D48044-3986-4951-8CEC-AA3F6DCBD8B6}" dt="2023-03-10T06:45:55.679" v="182"/>
          <ac:picMkLst>
            <pc:docMk/>
            <pc:sldMk cId="1449124514" sldId="496"/>
            <ac:picMk id="8" creationId="{9A93E4AA-00D4-D25F-A4B6-F625B97BA1D0}"/>
          </ac:picMkLst>
        </pc:picChg>
        <pc:picChg chg="mod">
          <ac:chgData name="Caron, Pierre Nicolas" userId="67919323-2a9e-407a-ba8f-538e7cd8aff0" providerId="ADAL" clId="{57D48044-3986-4951-8CEC-AA3F6DCBD8B6}" dt="2023-03-10T06:45:55.679" v="182"/>
          <ac:picMkLst>
            <pc:docMk/>
            <pc:sldMk cId="1449124514" sldId="496"/>
            <ac:picMk id="12" creationId="{3E700A5D-C2F9-75C8-5B6C-CFB1EB80D577}"/>
          </ac:picMkLst>
        </pc:picChg>
        <pc:picChg chg="mod">
          <ac:chgData name="Caron, Pierre Nicolas" userId="67919323-2a9e-407a-ba8f-538e7cd8aff0" providerId="ADAL" clId="{57D48044-3986-4951-8CEC-AA3F6DCBD8B6}" dt="2023-03-10T06:45:55.679" v="182"/>
          <ac:picMkLst>
            <pc:docMk/>
            <pc:sldMk cId="1449124514" sldId="496"/>
            <ac:picMk id="13" creationId="{FBE6535F-5BA8-9AE8-6353-793EEBEC130C}"/>
          </ac:picMkLst>
        </pc:picChg>
        <pc:picChg chg="add mod">
          <ac:chgData name="Caron, Pierre Nicolas" userId="67919323-2a9e-407a-ba8f-538e7cd8aff0" providerId="ADAL" clId="{57D48044-3986-4951-8CEC-AA3F6DCBD8B6}" dt="2023-03-10T06:45:55.679" v="182"/>
          <ac:picMkLst>
            <pc:docMk/>
            <pc:sldMk cId="1449124514" sldId="496"/>
            <ac:picMk id="15" creationId="{CE59D807-32F6-6E2C-9688-1A38CACA60B5}"/>
          </ac:picMkLst>
        </pc:picChg>
        <pc:picChg chg="del mod">
          <ac:chgData name="Caron, Pierre Nicolas" userId="67919323-2a9e-407a-ba8f-538e7cd8aff0" providerId="ADAL" clId="{57D48044-3986-4951-8CEC-AA3F6DCBD8B6}" dt="2023-03-10T06:45:51.593" v="181" actId="478"/>
          <ac:picMkLst>
            <pc:docMk/>
            <pc:sldMk cId="1449124514" sldId="496"/>
            <ac:picMk id="50" creationId="{00000000-0000-0000-0000-000000000000}"/>
          </ac:picMkLst>
        </pc:picChg>
        <pc:picChg chg="del">
          <ac:chgData name="Caron, Pierre Nicolas" userId="67919323-2a9e-407a-ba8f-538e7cd8aff0" providerId="ADAL" clId="{57D48044-3986-4951-8CEC-AA3F6DCBD8B6}" dt="2023-03-10T06:44:52.431" v="167" actId="478"/>
          <ac:picMkLst>
            <pc:docMk/>
            <pc:sldMk cId="1449124514" sldId="496"/>
            <ac:picMk id="52" creationId="{00000000-0000-0000-0000-000000000000}"/>
          </ac:picMkLst>
        </pc:picChg>
        <pc:picChg chg="mod">
          <ac:chgData name="Caron, Pierre Nicolas" userId="67919323-2a9e-407a-ba8f-538e7cd8aff0" providerId="ADAL" clId="{57D48044-3986-4951-8CEC-AA3F6DCBD8B6}" dt="2023-03-10T06:45:34.739" v="180" actId="1035"/>
          <ac:picMkLst>
            <pc:docMk/>
            <pc:sldMk cId="1449124514" sldId="496"/>
            <ac:picMk id="55" creationId="{00000000-0000-0000-0000-000000000000}"/>
          </ac:picMkLst>
        </pc:picChg>
        <pc:picChg chg="mod">
          <ac:chgData name="Caron, Pierre Nicolas" userId="67919323-2a9e-407a-ba8f-538e7cd8aff0" providerId="ADAL" clId="{57D48044-3986-4951-8CEC-AA3F6DCBD8B6}" dt="2023-03-10T06:45:34.739" v="180" actId="1035"/>
          <ac:picMkLst>
            <pc:docMk/>
            <pc:sldMk cId="1449124514" sldId="496"/>
            <ac:picMk id="64" creationId="{00000000-0000-0000-0000-000000000000}"/>
          </ac:picMkLst>
        </pc:picChg>
        <pc:cxnChg chg="add mod">
          <ac:chgData name="Caron, Pierre Nicolas" userId="67919323-2a9e-407a-ba8f-538e7cd8aff0" providerId="ADAL" clId="{57D48044-3986-4951-8CEC-AA3F6DCBD8B6}" dt="2023-03-10T06:45:55.679" v="182"/>
          <ac:cxnSpMkLst>
            <pc:docMk/>
            <pc:sldMk cId="1449124514" sldId="496"/>
            <ac:cxnSpMk id="6" creationId="{F2D08F77-4CB6-231B-D0C2-5C9B86A81D58}"/>
          </ac:cxnSpMkLst>
        </pc:cxnChg>
        <pc:cxnChg chg="add mod">
          <ac:chgData name="Caron, Pierre Nicolas" userId="67919323-2a9e-407a-ba8f-538e7cd8aff0" providerId="ADAL" clId="{57D48044-3986-4951-8CEC-AA3F6DCBD8B6}" dt="2023-03-10T06:45:55.679" v="182"/>
          <ac:cxnSpMkLst>
            <pc:docMk/>
            <pc:sldMk cId="1449124514" sldId="496"/>
            <ac:cxnSpMk id="14" creationId="{3DA97C45-DE23-F788-0B52-552D972ED7AC}"/>
          </ac:cxnSpMkLst>
        </pc:cxnChg>
        <pc:cxnChg chg="del mod">
          <ac:chgData name="Caron, Pierre Nicolas" userId="67919323-2a9e-407a-ba8f-538e7cd8aff0" providerId="ADAL" clId="{57D48044-3986-4951-8CEC-AA3F6DCBD8B6}" dt="2023-03-10T06:45:51.593" v="181" actId="478"/>
          <ac:cxnSpMkLst>
            <pc:docMk/>
            <pc:sldMk cId="1449124514" sldId="496"/>
            <ac:cxnSpMk id="49" creationId="{00000000-0000-0000-0000-000000000000}"/>
          </ac:cxnSpMkLst>
        </pc:cxnChg>
        <pc:cxnChg chg="del mod">
          <ac:chgData name="Caron, Pierre Nicolas" userId="67919323-2a9e-407a-ba8f-538e7cd8aff0" providerId="ADAL" clId="{57D48044-3986-4951-8CEC-AA3F6DCBD8B6}" dt="2023-03-10T06:45:51.593" v="181" actId="478"/>
          <ac:cxnSpMkLst>
            <pc:docMk/>
            <pc:sldMk cId="1449124514" sldId="496"/>
            <ac:cxnSpMk id="65" creationId="{00000000-0000-0000-0000-000000000000}"/>
          </ac:cxnSpMkLst>
        </pc:cxnChg>
      </pc:sldChg>
      <pc:sldChg chg="addSp delSp modSp del mod modClrScheme chgLayout">
        <pc:chgData name="Caron, Pierre Nicolas" userId="67919323-2a9e-407a-ba8f-538e7cd8aff0" providerId="ADAL" clId="{57D48044-3986-4951-8CEC-AA3F6DCBD8B6}" dt="2023-03-13T17:07:43.922" v="11761" actId="47"/>
        <pc:sldMkLst>
          <pc:docMk/>
          <pc:sldMk cId="3912958384" sldId="497"/>
        </pc:sldMkLst>
        <pc:spChg chg="mod ord">
          <ac:chgData name="Caron, Pierre Nicolas" userId="67919323-2a9e-407a-ba8f-538e7cd8aff0" providerId="ADAL" clId="{57D48044-3986-4951-8CEC-AA3F6DCBD8B6}" dt="2023-03-10T10:14:27.830" v="1178"/>
          <ac:spMkLst>
            <pc:docMk/>
            <pc:sldMk cId="3912958384" sldId="497"/>
            <ac:spMk id="2" creationId="{00000000-0000-0000-0000-000000000000}"/>
          </ac:spMkLst>
        </pc:spChg>
        <pc:spChg chg="mod">
          <ac:chgData name="Caron, Pierre Nicolas" userId="67919323-2a9e-407a-ba8f-538e7cd8aff0" providerId="ADAL" clId="{57D48044-3986-4951-8CEC-AA3F6DCBD8B6}" dt="2023-03-10T10:14:47.494" v="1187" actId="554"/>
          <ac:spMkLst>
            <pc:docMk/>
            <pc:sldMk cId="3912958384" sldId="497"/>
            <ac:spMk id="3" creationId="{00000000-0000-0000-0000-000000000000}"/>
          </ac:spMkLst>
        </pc:spChg>
        <pc:spChg chg="mod">
          <ac:chgData name="Caron, Pierre Nicolas" userId="67919323-2a9e-407a-ba8f-538e7cd8aff0" providerId="ADAL" clId="{57D48044-3986-4951-8CEC-AA3F6DCBD8B6}" dt="2023-03-10T10:14:47.494" v="1187" actId="554"/>
          <ac:spMkLst>
            <pc:docMk/>
            <pc:sldMk cId="3912958384" sldId="497"/>
            <ac:spMk id="6" creationId="{00000000-0000-0000-0000-000000000000}"/>
          </ac:spMkLst>
        </pc:spChg>
        <pc:spChg chg="add del mod">
          <ac:chgData name="Caron, Pierre Nicolas" userId="67919323-2a9e-407a-ba8f-538e7cd8aff0" providerId="ADAL" clId="{57D48044-3986-4951-8CEC-AA3F6DCBD8B6}" dt="2023-03-10T10:14:32.395" v="1179" actId="478"/>
          <ac:spMkLst>
            <pc:docMk/>
            <pc:sldMk cId="3912958384" sldId="497"/>
            <ac:spMk id="9" creationId="{1431BE62-FFE0-5E0E-A077-C01894158002}"/>
          </ac:spMkLst>
        </pc:spChg>
        <pc:spChg chg="mod">
          <ac:chgData name="Caron, Pierre Nicolas" userId="67919323-2a9e-407a-ba8f-538e7cd8aff0" providerId="ADAL" clId="{57D48044-3986-4951-8CEC-AA3F6DCBD8B6}" dt="2023-03-10T10:15:02.571" v="1189" actId="207"/>
          <ac:spMkLst>
            <pc:docMk/>
            <pc:sldMk cId="3912958384" sldId="497"/>
            <ac:spMk id="10" creationId="{00000000-0000-0000-0000-000000000000}"/>
          </ac:spMkLst>
        </pc:spChg>
        <pc:spChg chg="mod">
          <ac:chgData name="Caron, Pierre Nicolas" userId="67919323-2a9e-407a-ba8f-538e7cd8aff0" providerId="ADAL" clId="{57D48044-3986-4951-8CEC-AA3F6DCBD8B6}" dt="2023-03-10T10:14:47.494" v="1187" actId="554"/>
          <ac:spMkLst>
            <pc:docMk/>
            <pc:sldMk cId="3912958384" sldId="497"/>
            <ac:spMk id="12" creationId="{00000000-0000-0000-0000-000000000000}"/>
          </ac:spMkLst>
        </pc:spChg>
        <pc:spChg chg="mod">
          <ac:chgData name="Caron, Pierre Nicolas" userId="67919323-2a9e-407a-ba8f-538e7cd8aff0" providerId="ADAL" clId="{57D48044-3986-4951-8CEC-AA3F6DCBD8B6}" dt="2023-03-10T10:14:47.494" v="1187" actId="554"/>
          <ac:spMkLst>
            <pc:docMk/>
            <pc:sldMk cId="3912958384" sldId="497"/>
            <ac:spMk id="13" creationId="{00000000-0000-0000-0000-000000000000}"/>
          </ac:spMkLst>
        </pc:spChg>
        <pc:spChg chg="mod">
          <ac:chgData name="Caron, Pierre Nicolas" userId="67919323-2a9e-407a-ba8f-538e7cd8aff0" providerId="ADAL" clId="{57D48044-3986-4951-8CEC-AA3F6DCBD8B6}" dt="2023-03-10T10:14:47.494" v="1187" actId="554"/>
          <ac:spMkLst>
            <pc:docMk/>
            <pc:sldMk cId="3912958384" sldId="497"/>
            <ac:spMk id="14" creationId="{00000000-0000-0000-0000-000000000000}"/>
          </ac:spMkLst>
        </pc:spChg>
        <pc:spChg chg="mod">
          <ac:chgData name="Caron, Pierre Nicolas" userId="67919323-2a9e-407a-ba8f-538e7cd8aff0" providerId="ADAL" clId="{57D48044-3986-4951-8CEC-AA3F6DCBD8B6}" dt="2023-03-10T10:14:47.494" v="1187" actId="554"/>
          <ac:spMkLst>
            <pc:docMk/>
            <pc:sldMk cId="3912958384" sldId="497"/>
            <ac:spMk id="15" creationId="{00000000-0000-0000-0000-000000000000}"/>
          </ac:spMkLst>
        </pc:spChg>
        <pc:spChg chg="mod">
          <ac:chgData name="Caron, Pierre Nicolas" userId="67919323-2a9e-407a-ba8f-538e7cd8aff0" providerId="ADAL" clId="{57D48044-3986-4951-8CEC-AA3F6DCBD8B6}" dt="2023-03-10T10:14:47.494" v="1187" actId="554"/>
          <ac:spMkLst>
            <pc:docMk/>
            <pc:sldMk cId="3912958384" sldId="497"/>
            <ac:spMk id="16" creationId="{00000000-0000-0000-0000-000000000000}"/>
          </ac:spMkLst>
        </pc:spChg>
        <pc:spChg chg="mod">
          <ac:chgData name="Caron, Pierre Nicolas" userId="67919323-2a9e-407a-ba8f-538e7cd8aff0" providerId="ADAL" clId="{57D48044-3986-4951-8CEC-AA3F6DCBD8B6}" dt="2023-03-10T10:14:47.494" v="1187" actId="554"/>
          <ac:spMkLst>
            <pc:docMk/>
            <pc:sldMk cId="3912958384" sldId="497"/>
            <ac:spMk id="23" creationId="{00000000-0000-0000-0000-000000000000}"/>
          </ac:spMkLst>
        </pc:spChg>
        <pc:spChg chg="mod">
          <ac:chgData name="Caron, Pierre Nicolas" userId="67919323-2a9e-407a-ba8f-538e7cd8aff0" providerId="ADAL" clId="{57D48044-3986-4951-8CEC-AA3F6DCBD8B6}" dt="2023-03-10T10:14:47.494" v="1187" actId="554"/>
          <ac:spMkLst>
            <pc:docMk/>
            <pc:sldMk cId="3912958384" sldId="497"/>
            <ac:spMk id="24" creationId="{00000000-0000-0000-0000-000000000000}"/>
          </ac:spMkLst>
        </pc:spChg>
        <pc:grpChg chg="mod">
          <ac:chgData name="Caron, Pierre Nicolas" userId="67919323-2a9e-407a-ba8f-538e7cd8aff0" providerId="ADAL" clId="{57D48044-3986-4951-8CEC-AA3F6DCBD8B6}" dt="2023-03-10T10:14:47.494" v="1187" actId="554"/>
          <ac:grpSpMkLst>
            <pc:docMk/>
            <pc:sldMk cId="3912958384" sldId="497"/>
            <ac:grpSpMk id="4" creationId="{00000000-0000-0000-0000-000000000000}"/>
          </ac:grpSpMkLst>
        </pc:grpChg>
        <pc:grpChg chg="add mod">
          <ac:chgData name="Caron, Pierre Nicolas" userId="67919323-2a9e-407a-ba8f-538e7cd8aff0" providerId="ADAL" clId="{57D48044-3986-4951-8CEC-AA3F6DCBD8B6}" dt="2023-03-10T10:14:47.494" v="1187" actId="554"/>
          <ac:grpSpMkLst>
            <pc:docMk/>
            <pc:sldMk cId="3912958384" sldId="497"/>
            <ac:grpSpMk id="11" creationId="{2707FEB8-E73E-AA42-00D0-E460E7FCECD6}"/>
          </ac:grpSpMkLst>
        </pc:grpChg>
        <pc:grpChg chg="mod">
          <ac:chgData name="Caron, Pierre Nicolas" userId="67919323-2a9e-407a-ba8f-538e7cd8aff0" providerId="ADAL" clId="{57D48044-3986-4951-8CEC-AA3F6DCBD8B6}" dt="2023-03-10T10:14:47.494" v="1187" actId="554"/>
          <ac:grpSpMkLst>
            <pc:docMk/>
            <pc:sldMk cId="3912958384" sldId="497"/>
            <ac:grpSpMk id="30" creationId="{00000000-0000-0000-0000-000000000000}"/>
          </ac:grpSpMkLst>
        </pc:grpChg>
        <pc:picChg chg="mod">
          <ac:chgData name="Caron, Pierre Nicolas" userId="67919323-2a9e-407a-ba8f-538e7cd8aff0" providerId="ADAL" clId="{57D48044-3986-4951-8CEC-AA3F6DCBD8B6}" dt="2023-03-10T10:14:47.494" v="1187" actId="554"/>
          <ac:picMkLst>
            <pc:docMk/>
            <pc:sldMk cId="3912958384" sldId="497"/>
            <ac:picMk id="5"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26"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27"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28"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29"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31"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32"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33"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56"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57"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58"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59"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60"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61"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62" creationId="{00000000-0000-0000-0000-000000000000}"/>
          </ac:picMkLst>
        </pc:picChg>
        <pc:picChg chg="mod">
          <ac:chgData name="Caron, Pierre Nicolas" userId="67919323-2a9e-407a-ba8f-538e7cd8aff0" providerId="ADAL" clId="{57D48044-3986-4951-8CEC-AA3F6DCBD8B6}" dt="2023-03-10T10:14:47.494" v="1187" actId="554"/>
          <ac:picMkLst>
            <pc:docMk/>
            <pc:sldMk cId="3912958384" sldId="497"/>
            <ac:picMk id="63" creationId="{00000000-0000-0000-0000-000000000000}"/>
          </ac:picMkLst>
        </pc:picChg>
        <pc:cxnChg chg="add del mod">
          <ac:chgData name="Caron, Pierre Nicolas" userId="67919323-2a9e-407a-ba8f-538e7cd8aff0" providerId="ADAL" clId="{57D48044-3986-4951-8CEC-AA3F6DCBD8B6}" dt="2023-03-10T10:14:50.857" v="1188" actId="478"/>
          <ac:cxnSpMkLst>
            <pc:docMk/>
            <pc:sldMk cId="3912958384" sldId="497"/>
            <ac:cxnSpMk id="7" creationId="{40EE7F83-45F5-BE05-EDF2-A847F9305976}"/>
          </ac:cxnSpMkLst>
        </pc:cxnChg>
        <pc:cxnChg chg="mod">
          <ac:chgData name="Caron, Pierre Nicolas" userId="67919323-2a9e-407a-ba8f-538e7cd8aff0" providerId="ADAL" clId="{57D48044-3986-4951-8CEC-AA3F6DCBD8B6}" dt="2023-03-10T10:16:53.657" v="1198" actId="692"/>
          <ac:cxnSpMkLst>
            <pc:docMk/>
            <pc:sldMk cId="3912958384" sldId="497"/>
            <ac:cxnSpMk id="8" creationId="{00000000-0000-0000-0000-000000000000}"/>
          </ac:cxnSpMkLst>
        </pc:cxnChg>
        <pc:cxnChg chg="mod">
          <ac:chgData name="Caron, Pierre Nicolas" userId="67919323-2a9e-407a-ba8f-538e7cd8aff0" providerId="ADAL" clId="{57D48044-3986-4951-8CEC-AA3F6DCBD8B6}" dt="2023-03-10T10:16:53.657" v="1198" actId="692"/>
          <ac:cxnSpMkLst>
            <pc:docMk/>
            <pc:sldMk cId="3912958384" sldId="497"/>
            <ac:cxnSpMk id="17" creationId="{00000000-0000-0000-0000-000000000000}"/>
          </ac:cxnSpMkLst>
        </pc:cxnChg>
      </pc:sldChg>
      <pc:sldChg chg="addSp delSp modSp del mod modClrScheme chgLayout">
        <pc:chgData name="Caron, Pierre Nicolas" userId="67919323-2a9e-407a-ba8f-538e7cd8aff0" providerId="ADAL" clId="{57D48044-3986-4951-8CEC-AA3F6DCBD8B6}" dt="2023-03-10T15:31:56.067" v="3086" actId="47"/>
        <pc:sldMkLst>
          <pc:docMk/>
          <pc:sldMk cId="1955882066" sldId="498"/>
        </pc:sldMkLst>
        <pc:spChg chg="mod ord">
          <ac:chgData name="Caron, Pierre Nicolas" userId="67919323-2a9e-407a-ba8f-538e7cd8aff0" providerId="ADAL" clId="{57D48044-3986-4951-8CEC-AA3F6DCBD8B6}" dt="2023-03-09T15:13:08.765" v="102" actId="700"/>
          <ac:spMkLst>
            <pc:docMk/>
            <pc:sldMk cId="1955882066" sldId="498"/>
            <ac:spMk id="2" creationId="{1E5677CA-EAC9-4378-936F-A8A7B338B183}"/>
          </ac:spMkLst>
        </pc:spChg>
        <pc:spChg chg="add mod">
          <ac:chgData name="Caron, Pierre Nicolas" userId="67919323-2a9e-407a-ba8f-538e7cd8aff0" providerId="ADAL" clId="{57D48044-3986-4951-8CEC-AA3F6DCBD8B6}" dt="2023-03-10T10:57:01.563" v="1833" actId="20577"/>
          <ac:spMkLst>
            <pc:docMk/>
            <pc:sldMk cId="1955882066" sldId="498"/>
            <ac:spMk id="4" creationId="{58D196F5-31EE-99EB-BABF-D9E0F6B2D43F}"/>
          </ac:spMkLst>
        </pc:spChg>
        <pc:spChg chg="del mod">
          <ac:chgData name="Caron, Pierre Nicolas" userId="67919323-2a9e-407a-ba8f-538e7cd8aff0" providerId="ADAL" clId="{57D48044-3986-4951-8CEC-AA3F6DCBD8B6}" dt="2023-03-10T10:58:47.645" v="1868" actId="478"/>
          <ac:spMkLst>
            <pc:docMk/>
            <pc:sldMk cId="1955882066" sldId="498"/>
            <ac:spMk id="5" creationId="{F1B281EE-8382-476D-8CF2-EF02CBE2E1F4}"/>
          </ac:spMkLst>
        </pc:spChg>
        <pc:spChg chg="mod">
          <ac:chgData name="Caron, Pierre Nicolas" userId="67919323-2a9e-407a-ba8f-538e7cd8aff0" providerId="ADAL" clId="{57D48044-3986-4951-8CEC-AA3F6DCBD8B6}" dt="2023-03-10T11:03:06.921" v="2031"/>
          <ac:spMkLst>
            <pc:docMk/>
            <pc:sldMk cId="1955882066" sldId="498"/>
            <ac:spMk id="8" creationId="{583978F0-4BA0-AB17-0C27-66ADDAE71F23}"/>
          </ac:spMkLst>
        </pc:spChg>
        <pc:spChg chg="mod">
          <ac:chgData name="Caron, Pierre Nicolas" userId="67919323-2a9e-407a-ba8f-538e7cd8aff0" providerId="ADAL" clId="{57D48044-3986-4951-8CEC-AA3F6DCBD8B6}" dt="2023-03-10T15:27:14.943" v="2877" actId="165"/>
          <ac:spMkLst>
            <pc:docMk/>
            <pc:sldMk cId="1955882066" sldId="498"/>
            <ac:spMk id="23" creationId="{8B8E70D2-9CD7-4072-B1A9-35068F38A2B2}"/>
          </ac:spMkLst>
        </pc:spChg>
        <pc:spChg chg="mod">
          <ac:chgData name="Caron, Pierre Nicolas" userId="67919323-2a9e-407a-ba8f-538e7cd8aff0" providerId="ADAL" clId="{57D48044-3986-4951-8CEC-AA3F6DCBD8B6}" dt="2023-03-10T15:27:14.943" v="2877" actId="165"/>
          <ac:spMkLst>
            <pc:docMk/>
            <pc:sldMk cId="1955882066" sldId="498"/>
            <ac:spMk id="31" creationId="{CDE0203A-C43A-40C3-8506-6469E1724309}"/>
          </ac:spMkLst>
        </pc:spChg>
        <pc:spChg chg="mod">
          <ac:chgData name="Caron, Pierre Nicolas" userId="67919323-2a9e-407a-ba8f-538e7cd8aff0" providerId="ADAL" clId="{57D48044-3986-4951-8CEC-AA3F6DCBD8B6}" dt="2023-03-10T15:27:14.943" v="2877" actId="165"/>
          <ac:spMkLst>
            <pc:docMk/>
            <pc:sldMk cId="1955882066" sldId="498"/>
            <ac:spMk id="35" creationId="{6F5B4429-305C-4B31-B7A5-6F3C13FD3AF2}"/>
          </ac:spMkLst>
        </pc:spChg>
        <pc:spChg chg="add del mod">
          <ac:chgData name="Caron, Pierre Nicolas" userId="67919323-2a9e-407a-ba8f-538e7cd8aff0" providerId="ADAL" clId="{57D48044-3986-4951-8CEC-AA3F6DCBD8B6}" dt="2023-03-10T11:03:21.888" v="2034" actId="478"/>
          <ac:spMkLst>
            <pc:docMk/>
            <pc:sldMk cId="1955882066" sldId="498"/>
            <ac:spMk id="47" creationId="{2CF8140E-D072-4567-A634-D6CD0228AEB3}"/>
          </ac:spMkLst>
        </pc:spChg>
        <pc:spChg chg="del mod">
          <ac:chgData name="Caron, Pierre Nicolas" userId="67919323-2a9e-407a-ba8f-538e7cd8aff0" providerId="ADAL" clId="{57D48044-3986-4951-8CEC-AA3F6DCBD8B6}" dt="2023-03-10T15:31:36.115" v="3084"/>
          <ac:spMkLst>
            <pc:docMk/>
            <pc:sldMk cId="1955882066" sldId="498"/>
            <ac:spMk id="48" creationId="{0D0B024E-E6E6-4DDD-9773-3F64C4BA5F6A}"/>
          </ac:spMkLst>
        </pc:spChg>
        <pc:grpChg chg="add del mod ord">
          <ac:chgData name="Caron, Pierre Nicolas" userId="67919323-2a9e-407a-ba8f-538e7cd8aff0" providerId="ADAL" clId="{57D48044-3986-4951-8CEC-AA3F6DCBD8B6}" dt="2023-03-10T11:03:23.243" v="2036"/>
          <ac:grpSpMkLst>
            <pc:docMk/>
            <pc:sldMk cId="1955882066" sldId="498"/>
            <ac:grpSpMk id="6" creationId="{DAD395A8-5AF7-C5BF-367D-561B6476C77F}"/>
          </ac:grpSpMkLst>
        </pc:grpChg>
        <pc:grpChg chg="del mod topLvl">
          <ac:chgData name="Caron, Pierre Nicolas" userId="67919323-2a9e-407a-ba8f-538e7cd8aff0" providerId="ADAL" clId="{57D48044-3986-4951-8CEC-AA3F6DCBD8B6}" dt="2023-03-10T15:27:21.071" v="2878" actId="478"/>
          <ac:grpSpMkLst>
            <pc:docMk/>
            <pc:sldMk cId="1955882066" sldId="498"/>
            <ac:grpSpMk id="30" creationId="{E7B77824-053E-44D6-8A5F-AAC7EEC03B1B}"/>
          </ac:grpSpMkLst>
        </pc:grpChg>
        <pc:grpChg chg="del mod topLvl">
          <ac:chgData name="Caron, Pierre Nicolas" userId="67919323-2a9e-407a-ba8f-538e7cd8aff0" providerId="ADAL" clId="{57D48044-3986-4951-8CEC-AA3F6DCBD8B6}" dt="2023-03-10T15:27:21.071" v="2878" actId="478"/>
          <ac:grpSpMkLst>
            <pc:docMk/>
            <pc:sldMk cId="1955882066" sldId="498"/>
            <ac:grpSpMk id="44" creationId="{1E4E9414-DF7B-4688-8117-646C35578C4B}"/>
          </ac:grpSpMkLst>
        </pc:grpChg>
        <pc:grpChg chg="del mod topLvl">
          <ac:chgData name="Caron, Pierre Nicolas" userId="67919323-2a9e-407a-ba8f-538e7cd8aff0" providerId="ADAL" clId="{57D48044-3986-4951-8CEC-AA3F6DCBD8B6}" dt="2023-03-10T15:27:21.071" v="2878" actId="478"/>
          <ac:grpSpMkLst>
            <pc:docMk/>
            <pc:sldMk cId="1955882066" sldId="498"/>
            <ac:grpSpMk id="45" creationId="{C888381D-BABE-4499-A1F6-0CA4515952CD}"/>
          </ac:grpSpMkLst>
        </pc:grpChg>
        <pc:grpChg chg="del mod">
          <ac:chgData name="Caron, Pierre Nicolas" userId="67919323-2a9e-407a-ba8f-538e7cd8aff0" providerId="ADAL" clId="{57D48044-3986-4951-8CEC-AA3F6DCBD8B6}" dt="2023-03-10T15:27:14.943" v="2877" actId="165"/>
          <ac:grpSpMkLst>
            <pc:docMk/>
            <pc:sldMk cId="1955882066" sldId="498"/>
            <ac:grpSpMk id="46" creationId="{0727EABB-02E2-4ACE-ACD5-0AA09C6447F7}"/>
          </ac:grpSpMkLst>
        </pc:grpChg>
        <pc:picChg chg="mod">
          <ac:chgData name="Caron, Pierre Nicolas" userId="67919323-2a9e-407a-ba8f-538e7cd8aff0" providerId="ADAL" clId="{57D48044-3986-4951-8CEC-AA3F6DCBD8B6}" dt="2023-03-10T11:03:06.921" v="2031"/>
          <ac:picMkLst>
            <pc:docMk/>
            <pc:sldMk cId="1955882066" sldId="498"/>
            <ac:picMk id="7" creationId="{0F8B7914-4F72-7913-C7B1-7CB70F659E03}"/>
          </ac:picMkLst>
        </pc:picChg>
        <pc:picChg chg="mod topLvl">
          <ac:chgData name="Caron, Pierre Nicolas" userId="67919323-2a9e-407a-ba8f-538e7cd8aff0" providerId="ADAL" clId="{57D48044-3986-4951-8CEC-AA3F6DCBD8B6}" dt="2023-03-10T15:27:14.943" v="2877" actId="165"/>
          <ac:picMkLst>
            <pc:docMk/>
            <pc:sldMk cId="1955882066" sldId="498"/>
            <ac:picMk id="22" creationId="{4126FF06-1921-4034-BAE2-754F01D8BA8D}"/>
          </ac:picMkLst>
        </pc:picChg>
        <pc:picChg chg="mod">
          <ac:chgData name="Caron, Pierre Nicolas" userId="67919323-2a9e-407a-ba8f-538e7cd8aff0" providerId="ADAL" clId="{57D48044-3986-4951-8CEC-AA3F6DCBD8B6}" dt="2023-03-10T15:27:14.943" v="2877" actId="165"/>
          <ac:picMkLst>
            <pc:docMk/>
            <pc:sldMk cId="1955882066" sldId="498"/>
            <ac:picMk id="33" creationId="{545C6774-C42A-4D48-8CF5-D72F638A03F6}"/>
          </ac:picMkLst>
        </pc:picChg>
        <pc:picChg chg="mod">
          <ac:chgData name="Caron, Pierre Nicolas" userId="67919323-2a9e-407a-ba8f-538e7cd8aff0" providerId="ADAL" clId="{57D48044-3986-4951-8CEC-AA3F6DCBD8B6}" dt="2023-03-10T15:27:14.943" v="2877" actId="165"/>
          <ac:picMkLst>
            <pc:docMk/>
            <pc:sldMk cId="1955882066" sldId="498"/>
            <ac:picMk id="39" creationId="{6DC9764B-1B83-4636-B9E2-F06ABF6CBF98}"/>
          </ac:picMkLst>
        </pc:picChg>
        <pc:picChg chg="mod">
          <ac:chgData name="Caron, Pierre Nicolas" userId="67919323-2a9e-407a-ba8f-538e7cd8aff0" providerId="ADAL" clId="{57D48044-3986-4951-8CEC-AA3F6DCBD8B6}" dt="2023-03-10T15:27:14.943" v="2877" actId="165"/>
          <ac:picMkLst>
            <pc:docMk/>
            <pc:sldMk cId="1955882066" sldId="498"/>
            <ac:picMk id="43" creationId="{913F306E-4EA9-415D-B164-48F814A1F10D}"/>
          </ac:picMkLst>
        </pc:picChg>
        <pc:cxnChg chg="add del mod">
          <ac:chgData name="Caron, Pierre Nicolas" userId="67919323-2a9e-407a-ba8f-538e7cd8aff0" providerId="ADAL" clId="{57D48044-3986-4951-8CEC-AA3F6DCBD8B6}" dt="2023-03-10T10:59:12.875" v="1900" actId="478"/>
          <ac:cxnSpMkLst>
            <pc:docMk/>
            <pc:sldMk cId="1955882066" sldId="498"/>
            <ac:cxnSpMk id="3" creationId="{ACDBFB32-2BE5-AFC8-7109-746C0B5917B8}"/>
          </ac:cxnSpMkLst>
        </pc:cxnChg>
      </pc:sldChg>
      <pc:sldChg chg="addSp delSp modSp mod ord modClrScheme chgLayout">
        <pc:chgData name="Caron, Pierre Nicolas" userId="67919323-2a9e-407a-ba8f-538e7cd8aff0" providerId="ADAL" clId="{57D48044-3986-4951-8CEC-AA3F6DCBD8B6}" dt="2023-03-27T13:21:18.517" v="12603"/>
        <pc:sldMkLst>
          <pc:docMk/>
          <pc:sldMk cId="685213974" sldId="500"/>
        </pc:sldMkLst>
        <pc:spChg chg="add del mod">
          <ac:chgData name="Caron, Pierre Nicolas" userId="67919323-2a9e-407a-ba8f-538e7cd8aff0" providerId="ADAL" clId="{57D48044-3986-4951-8CEC-AA3F6DCBD8B6}" dt="2023-03-27T13:21:16.029" v="12602" actId="478"/>
          <ac:spMkLst>
            <pc:docMk/>
            <pc:sldMk cId="685213974" sldId="500"/>
            <ac:spMk id="2" creationId="{3BC7016E-5CAC-99A8-26EE-7370A9301755}"/>
          </ac:spMkLst>
        </pc:spChg>
        <pc:spChg chg="del mod ord">
          <ac:chgData name="Caron, Pierre Nicolas" userId="67919323-2a9e-407a-ba8f-538e7cd8aff0" providerId="ADAL" clId="{57D48044-3986-4951-8CEC-AA3F6DCBD8B6}" dt="2023-03-09T15:11:30.631" v="95" actId="700"/>
          <ac:spMkLst>
            <pc:docMk/>
            <pc:sldMk cId="685213974" sldId="500"/>
            <ac:spMk id="2" creationId="{5757BF0E-5E65-4FFF-9301-9C6A887203E5}"/>
          </ac:spMkLst>
        </pc:spChg>
        <pc:spChg chg="add del mod">
          <ac:chgData name="Caron, Pierre Nicolas" userId="67919323-2a9e-407a-ba8f-538e7cd8aff0" providerId="ADAL" clId="{57D48044-3986-4951-8CEC-AA3F6DCBD8B6}" dt="2023-03-14T14:48:12.784" v="11950"/>
          <ac:spMkLst>
            <pc:docMk/>
            <pc:sldMk cId="685213974" sldId="500"/>
            <ac:spMk id="2" creationId="{A565E86E-DB30-F294-4F43-63A2E846AF0B}"/>
          </ac:spMkLst>
        </pc:spChg>
        <pc:spChg chg="add del mod ord">
          <ac:chgData name="Caron, Pierre Nicolas" userId="67919323-2a9e-407a-ba8f-538e7cd8aff0" providerId="ADAL" clId="{57D48044-3986-4951-8CEC-AA3F6DCBD8B6}" dt="2023-03-09T15:13:08.765" v="102" actId="700"/>
          <ac:spMkLst>
            <pc:docMk/>
            <pc:sldMk cId="685213974" sldId="500"/>
            <ac:spMk id="3" creationId="{4903544D-1874-5BCD-BCDB-7D9212B4E7B8}"/>
          </ac:spMkLst>
        </pc:spChg>
        <pc:spChg chg="add mod">
          <ac:chgData name="Caron, Pierre Nicolas" userId="67919323-2a9e-407a-ba8f-538e7cd8aff0" providerId="ADAL" clId="{57D48044-3986-4951-8CEC-AA3F6DCBD8B6}" dt="2023-03-10T11:00:18.177" v="1929" actId="6549"/>
          <ac:spMkLst>
            <pc:docMk/>
            <pc:sldMk cId="685213974" sldId="500"/>
            <ac:spMk id="3" creationId="{65C2092E-1939-CA42-6E44-D76CA76CB4CE}"/>
          </ac:spMkLst>
        </pc:spChg>
        <pc:spChg chg="mod topLvl">
          <ac:chgData name="Caron, Pierre Nicolas" userId="67919323-2a9e-407a-ba8f-538e7cd8aff0" providerId="ADAL" clId="{57D48044-3986-4951-8CEC-AA3F6DCBD8B6}" dt="2023-03-13T07:13:29.672" v="4674" actId="165"/>
          <ac:spMkLst>
            <pc:docMk/>
            <pc:sldMk cId="685213974" sldId="500"/>
            <ac:spMk id="4" creationId="{BF3DDC67-5E83-0B38-47AA-A3B39758A333}"/>
          </ac:spMkLst>
        </pc:spChg>
        <pc:spChg chg="del mod">
          <ac:chgData name="Caron, Pierre Nicolas" userId="67919323-2a9e-407a-ba8f-538e7cd8aff0" providerId="ADAL" clId="{57D48044-3986-4951-8CEC-AA3F6DCBD8B6}" dt="2023-03-10T15:46:14.070" v="3458" actId="478"/>
          <ac:spMkLst>
            <pc:docMk/>
            <pc:sldMk cId="685213974" sldId="500"/>
            <ac:spMk id="5" creationId="{4406793C-5AA4-4991-9B31-0E5E1919368E}"/>
          </ac:spMkLst>
        </pc:spChg>
        <pc:spChg chg="del mod">
          <ac:chgData name="Caron, Pierre Nicolas" userId="67919323-2a9e-407a-ba8f-538e7cd8aff0" providerId="ADAL" clId="{57D48044-3986-4951-8CEC-AA3F6DCBD8B6}" dt="2023-03-10T15:46:14.070" v="3458" actId="478"/>
          <ac:spMkLst>
            <pc:docMk/>
            <pc:sldMk cId="685213974" sldId="500"/>
            <ac:spMk id="6" creationId="{39A8E0F5-14B6-493A-9AA1-FB7A27EC68BD}"/>
          </ac:spMkLst>
        </pc:spChg>
        <pc:spChg chg="mod topLvl">
          <ac:chgData name="Caron, Pierre Nicolas" userId="67919323-2a9e-407a-ba8f-538e7cd8aff0" providerId="ADAL" clId="{57D48044-3986-4951-8CEC-AA3F6DCBD8B6}" dt="2023-03-13T07:13:29.672" v="4674" actId="165"/>
          <ac:spMkLst>
            <pc:docMk/>
            <pc:sldMk cId="685213974" sldId="500"/>
            <ac:spMk id="6" creationId="{5623A3D1-5860-86F9-F223-F3FD8A57D9B8}"/>
          </ac:spMkLst>
        </pc:spChg>
        <pc:spChg chg="mod topLvl">
          <ac:chgData name="Caron, Pierre Nicolas" userId="67919323-2a9e-407a-ba8f-538e7cd8aff0" providerId="ADAL" clId="{57D48044-3986-4951-8CEC-AA3F6DCBD8B6}" dt="2023-03-13T07:13:29.672" v="4674" actId="165"/>
          <ac:spMkLst>
            <pc:docMk/>
            <pc:sldMk cId="685213974" sldId="500"/>
            <ac:spMk id="7" creationId="{E1682386-C1F4-2ED5-0367-D13011E7FF37}"/>
          </ac:spMkLst>
        </pc:spChg>
        <pc:spChg chg="del mod">
          <ac:chgData name="Caron, Pierre Nicolas" userId="67919323-2a9e-407a-ba8f-538e7cd8aff0" providerId="ADAL" clId="{57D48044-3986-4951-8CEC-AA3F6DCBD8B6}" dt="2023-03-10T15:46:11.853" v="3457" actId="478"/>
          <ac:spMkLst>
            <pc:docMk/>
            <pc:sldMk cId="685213974" sldId="500"/>
            <ac:spMk id="8" creationId="{4C1F6EAE-A44C-438A-BA36-71F7013BBCB1}"/>
          </ac:spMkLst>
        </pc:spChg>
        <pc:spChg chg="add del mod">
          <ac:chgData name="Caron, Pierre Nicolas" userId="67919323-2a9e-407a-ba8f-538e7cd8aff0" providerId="ADAL" clId="{57D48044-3986-4951-8CEC-AA3F6DCBD8B6}" dt="2023-03-27T13:21:16.029" v="12602" actId="478"/>
          <ac:spMkLst>
            <pc:docMk/>
            <pc:sldMk cId="685213974" sldId="500"/>
            <ac:spMk id="11" creationId="{21FD7D99-E9FE-F30A-4CCE-F2B43709D75B}"/>
          </ac:spMkLst>
        </pc:spChg>
        <pc:spChg chg="add mod">
          <ac:chgData name="Caron, Pierre Nicolas" userId="67919323-2a9e-407a-ba8f-538e7cd8aff0" providerId="ADAL" clId="{57D48044-3986-4951-8CEC-AA3F6DCBD8B6}" dt="2023-03-27T13:21:18.517" v="12603"/>
          <ac:spMkLst>
            <pc:docMk/>
            <pc:sldMk cId="685213974" sldId="500"/>
            <ac:spMk id="12" creationId="{921C639C-AC85-A884-0354-D7CE1CBDB157}"/>
          </ac:spMkLst>
        </pc:spChg>
        <pc:spChg chg="add mod">
          <ac:chgData name="Caron, Pierre Nicolas" userId="67919323-2a9e-407a-ba8f-538e7cd8aff0" providerId="ADAL" clId="{57D48044-3986-4951-8CEC-AA3F6DCBD8B6}" dt="2023-03-27T13:21:18.517" v="12603"/>
          <ac:spMkLst>
            <pc:docMk/>
            <pc:sldMk cId="685213974" sldId="500"/>
            <ac:spMk id="13" creationId="{4C7128E0-1CAA-66AE-B794-DC4852E527AE}"/>
          </ac:spMkLst>
        </pc:spChg>
        <pc:spChg chg="add mod ord">
          <ac:chgData name="Caron, Pierre Nicolas" userId="67919323-2a9e-407a-ba8f-538e7cd8aff0" providerId="ADAL" clId="{57D48044-3986-4951-8CEC-AA3F6DCBD8B6}" dt="2023-03-14T14:52:05.535" v="11980" actId="700"/>
          <ac:spMkLst>
            <pc:docMk/>
            <pc:sldMk cId="685213974" sldId="500"/>
            <ac:spMk id="15" creationId="{BB2FF43F-EBB2-4CBD-6502-2B8634C7F015}"/>
          </ac:spMkLst>
        </pc:spChg>
        <pc:spChg chg="add del mod ord">
          <ac:chgData name="Caron, Pierre Nicolas" userId="67919323-2a9e-407a-ba8f-538e7cd8aff0" providerId="ADAL" clId="{57D48044-3986-4951-8CEC-AA3F6DCBD8B6}" dt="2023-03-10T15:41:04.844" v="3263" actId="478"/>
          <ac:spMkLst>
            <pc:docMk/>
            <pc:sldMk cId="685213974" sldId="500"/>
            <ac:spMk id="16" creationId="{F89D260E-A4BA-B055-B63B-3FB6EBBEE0B9}"/>
          </ac:spMkLst>
        </pc:spChg>
        <pc:spChg chg="add mod topLvl">
          <ac:chgData name="Caron, Pierre Nicolas" userId="67919323-2a9e-407a-ba8f-538e7cd8aff0" providerId="ADAL" clId="{57D48044-3986-4951-8CEC-AA3F6DCBD8B6}" dt="2023-03-13T07:15:03.361" v="4723" actId="14100"/>
          <ac:spMkLst>
            <pc:docMk/>
            <pc:sldMk cId="685213974" sldId="500"/>
            <ac:spMk id="17" creationId="{A8810783-4895-5013-C007-0D0AD6D3E911}"/>
          </ac:spMkLst>
        </pc:spChg>
        <pc:spChg chg="add mod topLvl">
          <ac:chgData name="Caron, Pierre Nicolas" userId="67919323-2a9e-407a-ba8f-538e7cd8aff0" providerId="ADAL" clId="{57D48044-3986-4951-8CEC-AA3F6DCBD8B6}" dt="2023-03-13T07:13:29.672" v="4674" actId="165"/>
          <ac:spMkLst>
            <pc:docMk/>
            <pc:sldMk cId="685213974" sldId="500"/>
            <ac:spMk id="19" creationId="{656F2FF5-45B0-B33F-1D80-47D956F42AB4}"/>
          </ac:spMkLst>
        </pc:spChg>
        <pc:spChg chg="add mod ord topLvl">
          <ac:chgData name="Caron, Pierre Nicolas" userId="67919323-2a9e-407a-ba8f-538e7cd8aff0" providerId="ADAL" clId="{57D48044-3986-4951-8CEC-AA3F6DCBD8B6}" dt="2023-03-13T07:13:29.672" v="4674" actId="165"/>
          <ac:spMkLst>
            <pc:docMk/>
            <pc:sldMk cId="685213974" sldId="500"/>
            <ac:spMk id="20" creationId="{7F76CBA9-95C3-F2E7-8DF6-B58EA61A5677}"/>
          </ac:spMkLst>
        </pc:spChg>
        <pc:spChg chg="del">
          <ac:chgData name="Caron, Pierre Nicolas" userId="67919323-2a9e-407a-ba8f-538e7cd8aff0" providerId="ADAL" clId="{57D48044-3986-4951-8CEC-AA3F6DCBD8B6}" dt="2023-03-10T11:00:29.069" v="1931" actId="478"/>
          <ac:spMkLst>
            <pc:docMk/>
            <pc:sldMk cId="685213974" sldId="500"/>
            <ac:spMk id="21" creationId="{B19D481C-A484-4B04-8007-A931B104BAA8}"/>
          </ac:spMkLst>
        </pc:spChg>
        <pc:spChg chg="mod ord topLvl">
          <ac:chgData name="Caron, Pierre Nicolas" userId="67919323-2a9e-407a-ba8f-538e7cd8aff0" providerId="ADAL" clId="{57D48044-3986-4951-8CEC-AA3F6DCBD8B6}" dt="2023-03-13T07:14:58.634" v="4722" actId="555"/>
          <ac:spMkLst>
            <pc:docMk/>
            <pc:sldMk cId="685213974" sldId="500"/>
            <ac:spMk id="22" creationId="{2B26FFF2-F726-4C22-8CE8-CFE243C6D556}"/>
          </ac:spMkLst>
        </pc:spChg>
        <pc:spChg chg="del">
          <ac:chgData name="Caron, Pierre Nicolas" userId="67919323-2a9e-407a-ba8f-538e7cd8aff0" providerId="ADAL" clId="{57D48044-3986-4951-8CEC-AA3F6DCBD8B6}" dt="2023-03-10T11:00:21.261" v="1930" actId="478"/>
          <ac:spMkLst>
            <pc:docMk/>
            <pc:sldMk cId="685213974" sldId="500"/>
            <ac:spMk id="23" creationId="{4EA38C3B-8A9F-4F3A-BAFB-72CD5C4D35C9}"/>
          </ac:spMkLst>
        </pc:spChg>
        <pc:spChg chg="add mod topLvl">
          <ac:chgData name="Caron, Pierre Nicolas" userId="67919323-2a9e-407a-ba8f-538e7cd8aff0" providerId="ADAL" clId="{57D48044-3986-4951-8CEC-AA3F6DCBD8B6}" dt="2023-03-13T07:13:29.672" v="4674" actId="165"/>
          <ac:spMkLst>
            <pc:docMk/>
            <pc:sldMk cId="685213974" sldId="500"/>
            <ac:spMk id="27" creationId="{FE149303-3A8D-D8D3-C455-0FDE42F2C242}"/>
          </ac:spMkLst>
        </pc:spChg>
        <pc:spChg chg="mod topLvl">
          <ac:chgData name="Caron, Pierre Nicolas" userId="67919323-2a9e-407a-ba8f-538e7cd8aff0" providerId="ADAL" clId="{57D48044-3986-4951-8CEC-AA3F6DCBD8B6}" dt="2023-03-13T07:13:29.672" v="4674" actId="165"/>
          <ac:spMkLst>
            <pc:docMk/>
            <pc:sldMk cId="685213974" sldId="500"/>
            <ac:spMk id="30" creationId="{7CA83031-E3F8-1B8C-A833-A4F3E849D213}"/>
          </ac:spMkLst>
        </pc:spChg>
        <pc:spChg chg="mod topLvl">
          <ac:chgData name="Caron, Pierre Nicolas" userId="67919323-2a9e-407a-ba8f-538e7cd8aff0" providerId="ADAL" clId="{57D48044-3986-4951-8CEC-AA3F6DCBD8B6}" dt="2023-03-13T07:13:29.672" v="4674" actId="165"/>
          <ac:spMkLst>
            <pc:docMk/>
            <pc:sldMk cId="685213974" sldId="500"/>
            <ac:spMk id="32" creationId="{02DBF187-C632-FB6E-93FB-644DEA0B71D6}"/>
          </ac:spMkLst>
        </pc:spChg>
        <pc:spChg chg="mod topLvl">
          <ac:chgData name="Caron, Pierre Nicolas" userId="67919323-2a9e-407a-ba8f-538e7cd8aff0" providerId="ADAL" clId="{57D48044-3986-4951-8CEC-AA3F6DCBD8B6}" dt="2023-03-13T07:13:29.672" v="4674" actId="165"/>
          <ac:spMkLst>
            <pc:docMk/>
            <pc:sldMk cId="685213974" sldId="500"/>
            <ac:spMk id="33" creationId="{F5BBB4D6-1D47-F2B1-E337-E37F5405395A}"/>
          </ac:spMkLst>
        </pc:spChg>
        <pc:spChg chg="add mod topLvl">
          <ac:chgData name="Caron, Pierre Nicolas" userId="67919323-2a9e-407a-ba8f-538e7cd8aff0" providerId="ADAL" clId="{57D48044-3986-4951-8CEC-AA3F6DCBD8B6}" dt="2023-03-13T07:13:29.672" v="4674" actId="165"/>
          <ac:spMkLst>
            <pc:docMk/>
            <pc:sldMk cId="685213974" sldId="500"/>
            <ac:spMk id="40" creationId="{260CE7BB-034F-5802-EF3D-ED36F219EFB5}"/>
          </ac:spMkLst>
        </pc:spChg>
        <pc:spChg chg="mod">
          <ac:chgData name="Caron, Pierre Nicolas" userId="67919323-2a9e-407a-ba8f-538e7cd8aff0" providerId="ADAL" clId="{57D48044-3986-4951-8CEC-AA3F6DCBD8B6}" dt="2023-03-13T07:13:29.672" v="4674" actId="165"/>
          <ac:spMkLst>
            <pc:docMk/>
            <pc:sldMk cId="685213974" sldId="500"/>
            <ac:spMk id="42" creationId="{FF40854F-74F8-6930-0133-C2976143B987}"/>
          </ac:spMkLst>
        </pc:spChg>
        <pc:spChg chg="add del mod topLvl">
          <ac:chgData name="Caron, Pierre Nicolas" userId="67919323-2a9e-407a-ba8f-538e7cd8aff0" providerId="ADAL" clId="{57D48044-3986-4951-8CEC-AA3F6DCBD8B6}" dt="2023-03-15T07:14:33.092" v="12471" actId="478"/>
          <ac:spMkLst>
            <pc:docMk/>
            <pc:sldMk cId="685213974" sldId="500"/>
            <ac:spMk id="45" creationId="{BBFBE7D8-D5DD-2C0C-E960-C044CE64183D}"/>
          </ac:spMkLst>
        </pc:spChg>
        <pc:spChg chg="add mod topLvl">
          <ac:chgData name="Caron, Pierre Nicolas" userId="67919323-2a9e-407a-ba8f-538e7cd8aff0" providerId="ADAL" clId="{57D48044-3986-4951-8CEC-AA3F6DCBD8B6}" dt="2023-03-13T07:13:29.672" v="4674" actId="165"/>
          <ac:spMkLst>
            <pc:docMk/>
            <pc:sldMk cId="685213974" sldId="500"/>
            <ac:spMk id="46" creationId="{7A097F37-A096-294A-4E44-25F235064DA6}"/>
          </ac:spMkLst>
        </pc:spChg>
        <pc:spChg chg="add mod ord">
          <ac:chgData name="Caron, Pierre Nicolas" userId="67919323-2a9e-407a-ba8f-538e7cd8aff0" providerId="ADAL" clId="{57D48044-3986-4951-8CEC-AA3F6DCBD8B6}" dt="2023-03-13T17:09:49.592" v="11775" actId="167"/>
          <ac:spMkLst>
            <pc:docMk/>
            <pc:sldMk cId="685213974" sldId="500"/>
            <ac:spMk id="53" creationId="{32F8915D-4E54-C183-F33C-6C09FA1586DA}"/>
          </ac:spMkLst>
        </pc:spChg>
        <pc:grpChg chg="add del mod">
          <ac:chgData name="Caron, Pierre Nicolas" userId="67919323-2a9e-407a-ba8f-538e7cd8aff0" providerId="ADAL" clId="{57D48044-3986-4951-8CEC-AA3F6DCBD8B6}" dt="2023-03-13T07:01:47.342" v="4534" actId="165"/>
          <ac:grpSpMkLst>
            <pc:docMk/>
            <pc:sldMk cId="685213974" sldId="500"/>
            <ac:grpSpMk id="2" creationId="{6B9BFE50-28D4-88AA-55F4-1437785DE646}"/>
          </ac:grpSpMkLst>
        </pc:grpChg>
        <pc:grpChg chg="add mod topLvl">
          <ac:chgData name="Caron, Pierre Nicolas" userId="67919323-2a9e-407a-ba8f-538e7cd8aff0" providerId="ADAL" clId="{57D48044-3986-4951-8CEC-AA3F6DCBD8B6}" dt="2023-03-13T07:13:29.672" v="4674" actId="165"/>
          <ac:grpSpMkLst>
            <pc:docMk/>
            <pc:sldMk cId="685213974" sldId="500"/>
            <ac:grpSpMk id="21" creationId="{2EE5999D-C746-521D-BF42-AF259DAAC26B}"/>
          </ac:grpSpMkLst>
        </pc:grpChg>
        <pc:grpChg chg="add mod topLvl">
          <ac:chgData name="Caron, Pierre Nicolas" userId="67919323-2a9e-407a-ba8f-538e7cd8aff0" providerId="ADAL" clId="{57D48044-3986-4951-8CEC-AA3F6DCBD8B6}" dt="2023-03-13T07:13:29.672" v="4674" actId="165"/>
          <ac:grpSpMkLst>
            <pc:docMk/>
            <pc:sldMk cId="685213974" sldId="500"/>
            <ac:grpSpMk id="23" creationId="{3DD98CEF-7948-67D1-D72A-ADEDAE5231D3}"/>
          </ac:grpSpMkLst>
        </pc:grpChg>
        <pc:grpChg chg="del mod">
          <ac:chgData name="Caron, Pierre Nicolas" userId="67919323-2a9e-407a-ba8f-538e7cd8aff0" providerId="ADAL" clId="{57D48044-3986-4951-8CEC-AA3F6DCBD8B6}" dt="2023-03-10T15:46:08.812" v="3456" actId="478"/>
          <ac:grpSpMkLst>
            <pc:docMk/>
            <pc:sldMk cId="685213974" sldId="500"/>
            <ac:grpSpMk id="26" creationId="{D0A7C743-57EA-43BA-B31D-F71A73C7D466}"/>
          </ac:grpSpMkLst>
        </pc:grpChg>
        <pc:grpChg chg="add del mod">
          <ac:chgData name="Caron, Pierre Nicolas" userId="67919323-2a9e-407a-ba8f-538e7cd8aff0" providerId="ADAL" clId="{57D48044-3986-4951-8CEC-AA3F6DCBD8B6}" dt="2023-03-13T07:08:12.864" v="4618" actId="165"/>
          <ac:grpSpMkLst>
            <pc:docMk/>
            <pc:sldMk cId="685213974" sldId="500"/>
            <ac:grpSpMk id="29" creationId="{0CE8BB4A-1867-5796-27BF-E9B687E57A7A}"/>
          </ac:grpSpMkLst>
        </pc:grpChg>
        <pc:grpChg chg="add mod topLvl">
          <ac:chgData name="Caron, Pierre Nicolas" userId="67919323-2a9e-407a-ba8f-538e7cd8aff0" providerId="ADAL" clId="{57D48044-3986-4951-8CEC-AA3F6DCBD8B6}" dt="2023-03-13T07:13:29.672" v="4674" actId="165"/>
          <ac:grpSpMkLst>
            <pc:docMk/>
            <pc:sldMk cId="685213974" sldId="500"/>
            <ac:grpSpMk id="41" creationId="{5F673F24-A94D-062E-9671-B10EDB9AFCC2}"/>
          </ac:grpSpMkLst>
        </pc:grpChg>
        <pc:grpChg chg="add del mod">
          <ac:chgData name="Caron, Pierre Nicolas" userId="67919323-2a9e-407a-ba8f-538e7cd8aff0" providerId="ADAL" clId="{57D48044-3986-4951-8CEC-AA3F6DCBD8B6}" dt="2023-03-13T07:13:29.672" v="4674" actId="165"/>
          <ac:grpSpMkLst>
            <pc:docMk/>
            <pc:sldMk cId="685213974" sldId="500"/>
            <ac:grpSpMk id="49" creationId="{F3C16DF0-0B40-0B7E-A11D-592242B96A37}"/>
          </ac:grpSpMkLst>
        </pc:grpChg>
        <pc:picChg chg="del mod">
          <ac:chgData name="Caron, Pierre Nicolas" userId="67919323-2a9e-407a-ba8f-538e7cd8aff0" providerId="ADAL" clId="{57D48044-3986-4951-8CEC-AA3F6DCBD8B6}" dt="2023-03-10T15:46:05.215" v="3455" actId="478"/>
          <ac:picMkLst>
            <pc:docMk/>
            <pc:sldMk cId="685213974" sldId="500"/>
            <ac:picMk id="4" creationId="{1FC939C5-2649-4487-9276-D469A984533D}"/>
          </ac:picMkLst>
        </pc:picChg>
        <pc:picChg chg="mod topLvl">
          <ac:chgData name="Caron, Pierre Nicolas" userId="67919323-2a9e-407a-ba8f-538e7cd8aff0" providerId="ADAL" clId="{57D48044-3986-4951-8CEC-AA3F6DCBD8B6}" dt="2023-03-13T07:13:29.672" v="4674" actId="165"/>
          <ac:picMkLst>
            <pc:docMk/>
            <pc:sldMk cId="685213974" sldId="500"/>
            <ac:picMk id="5" creationId="{44EAE36B-2872-39BD-AF83-FC21472E89C7}"/>
          </ac:picMkLst>
        </pc:picChg>
        <pc:picChg chg="mod topLvl">
          <ac:chgData name="Caron, Pierre Nicolas" userId="67919323-2a9e-407a-ba8f-538e7cd8aff0" providerId="ADAL" clId="{57D48044-3986-4951-8CEC-AA3F6DCBD8B6}" dt="2023-03-13T07:13:29.672" v="4674" actId="165"/>
          <ac:picMkLst>
            <pc:docMk/>
            <pc:sldMk cId="685213974" sldId="500"/>
            <ac:picMk id="8" creationId="{81D0FD10-1608-7B84-09A0-9219C2C7B481}"/>
          </ac:picMkLst>
        </pc:picChg>
        <pc:picChg chg="del mod">
          <ac:chgData name="Caron, Pierre Nicolas" userId="67919323-2a9e-407a-ba8f-538e7cd8aff0" providerId="ADAL" clId="{57D48044-3986-4951-8CEC-AA3F6DCBD8B6}" dt="2023-03-10T15:46:14.070" v="3458" actId="478"/>
          <ac:picMkLst>
            <pc:docMk/>
            <pc:sldMk cId="685213974" sldId="500"/>
            <ac:picMk id="9" creationId="{4C6C4894-559D-4015-B369-400AEDC49340}"/>
          </ac:picMkLst>
        </pc:picChg>
        <pc:picChg chg="add del mod">
          <ac:chgData name="Caron, Pierre Nicolas" userId="67919323-2a9e-407a-ba8f-538e7cd8aff0" providerId="ADAL" clId="{57D48044-3986-4951-8CEC-AA3F6DCBD8B6}" dt="2023-03-13T07:04:50.986" v="4586" actId="478"/>
          <ac:picMkLst>
            <pc:docMk/>
            <pc:sldMk cId="685213974" sldId="500"/>
            <ac:picMk id="9" creationId="{734A1EA4-8698-2216-0D23-375086CAFA9A}"/>
          </ac:picMkLst>
        </pc:picChg>
        <pc:picChg chg="add mod topLvl">
          <ac:chgData name="Caron, Pierre Nicolas" userId="67919323-2a9e-407a-ba8f-538e7cd8aff0" providerId="ADAL" clId="{57D48044-3986-4951-8CEC-AA3F6DCBD8B6}" dt="2023-03-13T07:13:29.672" v="4674" actId="165"/>
          <ac:picMkLst>
            <pc:docMk/>
            <pc:sldMk cId="685213974" sldId="500"/>
            <ac:picMk id="10" creationId="{417B7361-DFEC-5F8C-9921-41A4248E07C3}"/>
          </ac:picMkLst>
        </pc:picChg>
        <pc:picChg chg="del mod">
          <ac:chgData name="Caron, Pierre Nicolas" userId="67919323-2a9e-407a-ba8f-538e7cd8aff0" providerId="ADAL" clId="{57D48044-3986-4951-8CEC-AA3F6DCBD8B6}" dt="2023-03-10T15:46:14.070" v="3458" actId="478"/>
          <ac:picMkLst>
            <pc:docMk/>
            <pc:sldMk cId="685213974" sldId="500"/>
            <ac:picMk id="10" creationId="{EAA7B1FB-3211-4109-A3B7-E7B01991F14B}"/>
          </ac:picMkLst>
        </pc:picChg>
        <pc:picChg chg="add del mod">
          <ac:chgData name="Caron, Pierre Nicolas" userId="67919323-2a9e-407a-ba8f-538e7cd8aff0" providerId="ADAL" clId="{57D48044-3986-4951-8CEC-AA3F6DCBD8B6}" dt="2023-03-10T15:46:14.070" v="3458" actId="478"/>
          <ac:picMkLst>
            <pc:docMk/>
            <pc:sldMk cId="685213974" sldId="500"/>
            <ac:picMk id="11" creationId="{F7B8B784-4859-4817-A99A-DFA7FD55EF0E}"/>
          </ac:picMkLst>
        </pc:picChg>
        <pc:picChg chg="add del mod">
          <ac:chgData name="Caron, Pierre Nicolas" userId="67919323-2a9e-407a-ba8f-538e7cd8aff0" providerId="ADAL" clId="{57D48044-3986-4951-8CEC-AA3F6DCBD8B6}" dt="2023-03-14T15:54:47.158" v="11983"/>
          <ac:picMkLst>
            <pc:docMk/>
            <pc:sldMk cId="685213974" sldId="500"/>
            <ac:picMk id="11" creationId="{F8D4B558-6703-25B1-320A-0824448F9B67}"/>
          </ac:picMkLst>
        </pc:picChg>
        <pc:picChg chg="add del mod">
          <ac:chgData name="Caron, Pierre Nicolas" userId="67919323-2a9e-407a-ba8f-538e7cd8aff0" providerId="ADAL" clId="{57D48044-3986-4951-8CEC-AA3F6DCBD8B6}" dt="2023-03-13T07:08:40.724" v="4622" actId="478"/>
          <ac:picMkLst>
            <pc:docMk/>
            <pc:sldMk cId="685213974" sldId="500"/>
            <ac:picMk id="12" creationId="{A72BD2BA-9E5D-0028-A88C-337A15A00656}"/>
          </ac:picMkLst>
        </pc:picChg>
        <pc:picChg chg="add del mod">
          <ac:chgData name="Caron, Pierre Nicolas" userId="67919323-2a9e-407a-ba8f-538e7cd8aff0" providerId="ADAL" clId="{57D48044-3986-4951-8CEC-AA3F6DCBD8B6}" dt="2023-03-10T15:46:14.070" v="3458" actId="478"/>
          <ac:picMkLst>
            <pc:docMk/>
            <pc:sldMk cId="685213974" sldId="500"/>
            <ac:picMk id="12" creationId="{ACB9343F-4D85-486A-B1D6-701177F518E8}"/>
          </ac:picMkLst>
        </pc:picChg>
        <pc:picChg chg="add mod">
          <ac:chgData name="Caron, Pierre Nicolas" userId="67919323-2a9e-407a-ba8f-538e7cd8aff0" providerId="ADAL" clId="{57D48044-3986-4951-8CEC-AA3F6DCBD8B6}" dt="2023-03-13T07:13:29.672" v="4674" actId="165"/>
          <ac:picMkLst>
            <pc:docMk/>
            <pc:sldMk cId="685213974" sldId="500"/>
            <ac:picMk id="14" creationId="{717FDE47-D39C-F3D9-4609-8C73AF961F26}"/>
          </ac:picMkLst>
        </pc:picChg>
        <pc:picChg chg="add mod modCrop">
          <ac:chgData name="Caron, Pierre Nicolas" userId="67919323-2a9e-407a-ba8f-538e7cd8aff0" providerId="ADAL" clId="{57D48044-3986-4951-8CEC-AA3F6DCBD8B6}" dt="2023-03-13T07:13:29.672" v="4674" actId="165"/>
          <ac:picMkLst>
            <pc:docMk/>
            <pc:sldMk cId="685213974" sldId="500"/>
            <ac:picMk id="18" creationId="{765A0F32-D7E0-5306-E396-38BD73947AA4}"/>
          </ac:picMkLst>
        </pc:picChg>
        <pc:picChg chg="del mod">
          <ac:chgData name="Caron, Pierre Nicolas" userId="67919323-2a9e-407a-ba8f-538e7cd8aff0" providerId="ADAL" clId="{57D48044-3986-4951-8CEC-AA3F6DCBD8B6}" dt="2023-03-10T15:46:11.853" v="3457" actId="478"/>
          <ac:picMkLst>
            <pc:docMk/>
            <pc:sldMk cId="685213974" sldId="500"/>
            <ac:picMk id="18" creationId="{96DFC9DA-BFE2-4630-BA0A-46AC1E153B1F}"/>
          </ac:picMkLst>
        </pc:picChg>
        <pc:picChg chg="add mod">
          <ac:chgData name="Caron, Pierre Nicolas" userId="67919323-2a9e-407a-ba8f-538e7cd8aff0" providerId="ADAL" clId="{57D48044-3986-4951-8CEC-AA3F6DCBD8B6}" dt="2023-03-13T07:13:29.672" v="4674" actId="165"/>
          <ac:picMkLst>
            <pc:docMk/>
            <pc:sldMk cId="685213974" sldId="500"/>
            <ac:picMk id="24" creationId="{5573C5DF-6815-6EAA-8CF0-8D4A87A135EF}"/>
          </ac:picMkLst>
        </pc:picChg>
        <pc:picChg chg="add mod topLvl">
          <ac:chgData name="Caron, Pierre Nicolas" userId="67919323-2a9e-407a-ba8f-538e7cd8aff0" providerId="ADAL" clId="{57D48044-3986-4951-8CEC-AA3F6DCBD8B6}" dt="2023-03-13T07:13:29.672" v="4674" actId="165"/>
          <ac:picMkLst>
            <pc:docMk/>
            <pc:sldMk cId="685213974" sldId="500"/>
            <ac:picMk id="25" creationId="{65611051-C3CC-5C98-6EB2-79F8E984E4FD}"/>
          </ac:picMkLst>
        </pc:picChg>
        <pc:picChg chg="del mod">
          <ac:chgData name="Caron, Pierre Nicolas" userId="67919323-2a9e-407a-ba8f-538e7cd8aff0" providerId="ADAL" clId="{57D48044-3986-4951-8CEC-AA3F6DCBD8B6}" dt="2023-03-10T15:46:11.853" v="3457" actId="478"/>
          <ac:picMkLst>
            <pc:docMk/>
            <pc:sldMk cId="685213974" sldId="500"/>
            <ac:picMk id="25" creationId="{8DA7491A-4C53-4C07-83D9-E929A8F3FF88}"/>
          </ac:picMkLst>
        </pc:picChg>
        <pc:picChg chg="add mod">
          <ac:chgData name="Caron, Pierre Nicolas" userId="67919323-2a9e-407a-ba8f-538e7cd8aff0" providerId="ADAL" clId="{57D48044-3986-4951-8CEC-AA3F6DCBD8B6}" dt="2023-03-13T07:13:29.672" v="4674" actId="165"/>
          <ac:picMkLst>
            <pc:docMk/>
            <pc:sldMk cId="685213974" sldId="500"/>
            <ac:picMk id="28" creationId="{CD5ED74E-1ECB-781F-D46E-E1190B250A0D}"/>
          </ac:picMkLst>
        </pc:picChg>
        <pc:picChg chg="mod topLvl">
          <ac:chgData name="Caron, Pierre Nicolas" userId="67919323-2a9e-407a-ba8f-538e7cd8aff0" providerId="ADAL" clId="{57D48044-3986-4951-8CEC-AA3F6DCBD8B6}" dt="2023-03-13T07:13:29.672" v="4674" actId="165"/>
          <ac:picMkLst>
            <pc:docMk/>
            <pc:sldMk cId="685213974" sldId="500"/>
            <ac:picMk id="31" creationId="{91F0B7C1-182B-E1D7-B6B0-F29F7DD7EC31}"/>
          </ac:picMkLst>
        </pc:picChg>
        <pc:picChg chg="mod topLvl">
          <ac:chgData name="Caron, Pierre Nicolas" userId="67919323-2a9e-407a-ba8f-538e7cd8aff0" providerId="ADAL" clId="{57D48044-3986-4951-8CEC-AA3F6DCBD8B6}" dt="2023-03-13T07:13:29.672" v="4674" actId="165"/>
          <ac:picMkLst>
            <pc:docMk/>
            <pc:sldMk cId="685213974" sldId="500"/>
            <ac:picMk id="34" creationId="{81270730-3D86-42BB-0D6B-C62ABD48E72E}"/>
          </ac:picMkLst>
        </pc:picChg>
        <pc:picChg chg="mod">
          <ac:chgData name="Caron, Pierre Nicolas" userId="67919323-2a9e-407a-ba8f-538e7cd8aff0" providerId="ADAL" clId="{57D48044-3986-4951-8CEC-AA3F6DCBD8B6}" dt="2023-03-13T07:13:29.672" v="4674" actId="165"/>
          <ac:picMkLst>
            <pc:docMk/>
            <pc:sldMk cId="685213974" sldId="500"/>
            <ac:picMk id="43" creationId="{6E99B278-F3C1-5BF7-F627-444904075C2F}"/>
          </ac:picMkLst>
        </pc:picChg>
        <pc:picChg chg="add mod topLvl">
          <ac:chgData name="Caron, Pierre Nicolas" userId="67919323-2a9e-407a-ba8f-538e7cd8aff0" providerId="ADAL" clId="{57D48044-3986-4951-8CEC-AA3F6DCBD8B6}" dt="2023-03-13T07:13:29.672" v="4674" actId="165"/>
          <ac:picMkLst>
            <pc:docMk/>
            <pc:sldMk cId="685213974" sldId="500"/>
            <ac:picMk id="44" creationId="{6191A67E-E8BF-E004-4DCD-CD45C34EA885}"/>
          </ac:picMkLst>
        </pc:picChg>
        <pc:picChg chg="add mod topLvl">
          <ac:chgData name="Caron, Pierre Nicolas" userId="67919323-2a9e-407a-ba8f-538e7cd8aff0" providerId="ADAL" clId="{57D48044-3986-4951-8CEC-AA3F6DCBD8B6}" dt="2023-03-13T07:13:29.672" v="4674" actId="165"/>
          <ac:picMkLst>
            <pc:docMk/>
            <pc:sldMk cId="685213974" sldId="500"/>
            <ac:picMk id="47" creationId="{60C60840-F77B-1BA2-1C1D-E08943799F56}"/>
          </ac:picMkLst>
        </pc:picChg>
        <pc:picChg chg="add mod ord">
          <ac:chgData name="Caron, Pierre Nicolas" userId="67919323-2a9e-407a-ba8f-538e7cd8aff0" providerId="ADAL" clId="{57D48044-3986-4951-8CEC-AA3F6DCBD8B6}" dt="2023-03-15T07:14:46.446" v="12473" actId="14100"/>
          <ac:picMkLst>
            <pc:docMk/>
            <pc:sldMk cId="685213974" sldId="500"/>
            <ac:picMk id="52" creationId="{E81B484F-0B6B-76C1-69A4-A6DE4AA8E4C3}"/>
          </ac:picMkLst>
        </pc:picChg>
        <pc:cxnChg chg="add del mod">
          <ac:chgData name="Caron, Pierre Nicolas" userId="67919323-2a9e-407a-ba8f-538e7cd8aff0" providerId="ADAL" clId="{57D48044-3986-4951-8CEC-AA3F6DCBD8B6}" dt="2023-03-10T11:02:08.717" v="2026" actId="478"/>
          <ac:cxnSpMkLst>
            <pc:docMk/>
            <pc:sldMk cId="685213974" sldId="500"/>
            <ac:cxnSpMk id="2" creationId="{7F9F01DE-9A40-A025-56BA-D9512B2370FB}"/>
          </ac:cxnSpMkLst>
        </pc:cxnChg>
        <pc:cxnChg chg="add mod topLvl">
          <ac:chgData name="Caron, Pierre Nicolas" userId="67919323-2a9e-407a-ba8f-538e7cd8aff0" providerId="ADAL" clId="{57D48044-3986-4951-8CEC-AA3F6DCBD8B6}" dt="2023-03-13T07:15:11.401" v="4724" actId="14100"/>
          <ac:cxnSpMkLst>
            <pc:docMk/>
            <pc:sldMk cId="685213974" sldId="500"/>
            <ac:cxnSpMk id="35" creationId="{97EAB3AF-6B7B-96E2-9D66-F9A9C5E5B822}"/>
          </ac:cxnSpMkLst>
        </pc:cxnChg>
        <pc:cxnChg chg="add mod topLvl">
          <ac:chgData name="Caron, Pierre Nicolas" userId="67919323-2a9e-407a-ba8f-538e7cd8aff0" providerId="ADAL" clId="{57D48044-3986-4951-8CEC-AA3F6DCBD8B6}" dt="2023-03-13T07:13:29.672" v="4674" actId="165"/>
          <ac:cxnSpMkLst>
            <pc:docMk/>
            <pc:sldMk cId="685213974" sldId="500"/>
            <ac:cxnSpMk id="36" creationId="{C16D0207-3D69-C2A3-FAD0-3D792D0D4A42}"/>
          </ac:cxnSpMkLst>
        </pc:cxnChg>
        <pc:cxnChg chg="add mod topLvl">
          <ac:chgData name="Caron, Pierre Nicolas" userId="67919323-2a9e-407a-ba8f-538e7cd8aff0" providerId="ADAL" clId="{57D48044-3986-4951-8CEC-AA3F6DCBD8B6}" dt="2023-03-13T07:13:29.672" v="4674" actId="165"/>
          <ac:cxnSpMkLst>
            <pc:docMk/>
            <pc:sldMk cId="685213974" sldId="500"/>
            <ac:cxnSpMk id="37" creationId="{AB0EF0D8-46E7-5C1C-27D5-2CB5CECA6A58}"/>
          </ac:cxnSpMkLst>
        </pc:cxnChg>
        <pc:cxnChg chg="add mod topLvl">
          <ac:chgData name="Caron, Pierre Nicolas" userId="67919323-2a9e-407a-ba8f-538e7cd8aff0" providerId="ADAL" clId="{57D48044-3986-4951-8CEC-AA3F6DCBD8B6}" dt="2023-03-13T07:13:29.672" v="4674" actId="165"/>
          <ac:cxnSpMkLst>
            <pc:docMk/>
            <pc:sldMk cId="685213974" sldId="500"/>
            <ac:cxnSpMk id="38" creationId="{A92A75C8-015B-D571-AA2D-FDED433AB183}"/>
          </ac:cxnSpMkLst>
        </pc:cxnChg>
        <pc:cxnChg chg="add mod topLvl">
          <ac:chgData name="Caron, Pierre Nicolas" userId="67919323-2a9e-407a-ba8f-538e7cd8aff0" providerId="ADAL" clId="{57D48044-3986-4951-8CEC-AA3F6DCBD8B6}" dt="2023-03-13T07:13:29.672" v="4674" actId="165"/>
          <ac:cxnSpMkLst>
            <pc:docMk/>
            <pc:sldMk cId="685213974" sldId="500"/>
            <ac:cxnSpMk id="39" creationId="{7A2B48A0-CDA9-301C-58B7-6A5EFDC4D60B}"/>
          </ac:cxnSpMkLst>
        </pc:cxnChg>
        <pc:cxnChg chg="add del mod">
          <ac:chgData name="Caron, Pierre Nicolas" userId="67919323-2a9e-407a-ba8f-538e7cd8aff0" providerId="ADAL" clId="{57D48044-3986-4951-8CEC-AA3F6DCBD8B6}" dt="2023-03-13T07:12:38.467" v="4667" actId="478"/>
          <ac:cxnSpMkLst>
            <pc:docMk/>
            <pc:sldMk cId="685213974" sldId="500"/>
            <ac:cxnSpMk id="48" creationId="{247573E2-90EF-1568-B4EB-55F4C4C59688}"/>
          </ac:cxnSpMkLst>
        </pc:cxnChg>
        <pc:cxnChg chg="add mod">
          <ac:chgData name="Caron, Pierre Nicolas" userId="67919323-2a9e-407a-ba8f-538e7cd8aff0" providerId="ADAL" clId="{57D48044-3986-4951-8CEC-AA3F6DCBD8B6}" dt="2023-03-13T07:15:22.372" v="4726" actId="1076"/>
          <ac:cxnSpMkLst>
            <pc:docMk/>
            <pc:sldMk cId="685213974" sldId="500"/>
            <ac:cxnSpMk id="51" creationId="{C6AA26B6-C813-1F83-5D5C-7EC7FFAFECA7}"/>
          </ac:cxnSpMkLst>
        </pc:cxnChg>
      </pc:sldChg>
      <pc:sldChg chg="addSp delSp modSp del mod modClrScheme chgLayout">
        <pc:chgData name="Caron, Pierre Nicolas" userId="67919323-2a9e-407a-ba8f-538e7cd8aff0" providerId="ADAL" clId="{57D48044-3986-4951-8CEC-AA3F6DCBD8B6}" dt="2023-03-10T15:47:11.477" v="3459" actId="47"/>
        <pc:sldMkLst>
          <pc:docMk/>
          <pc:sldMk cId="3605614615" sldId="501"/>
        </pc:sldMkLst>
        <pc:spChg chg="del mod ord">
          <ac:chgData name="Caron, Pierre Nicolas" userId="67919323-2a9e-407a-ba8f-538e7cd8aff0" providerId="ADAL" clId="{57D48044-3986-4951-8CEC-AA3F6DCBD8B6}" dt="2023-03-09T15:11:30.631" v="95" actId="700"/>
          <ac:spMkLst>
            <pc:docMk/>
            <pc:sldMk cId="3605614615" sldId="501"/>
            <ac:spMk id="2" creationId="{241EBDCF-6D2B-465F-8521-387EB7821B62}"/>
          </ac:spMkLst>
        </pc:spChg>
        <pc:spChg chg="add del mod ord">
          <ac:chgData name="Caron, Pierre Nicolas" userId="67919323-2a9e-407a-ba8f-538e7cd8aff0" providerId="ADAL" clId="{57D48044-3986-4951-8CEC-AA3F6DCBD8B6}" dt="2023-03-09T15:13:08.765" v="102" actId="700"/>
          <ac:spMkLst>
            <pc:docMk/>
            <pc:sldMk cId="3605614615" sldId="501"/>
            <ac:spMk id="3" creationId="{2DB522F7-08E7-46C0-6558-B83E49D43017}"/>
          </ac:spMkLst>
        </pc:spChg>
        <pc:spChg chg="add mod">
          <ac:chgData name="Caron, Pierre Nicolas" userId="67919323-2a9e-407a-ba8f-538e7cd8aff0" providerId="ADAL" clId="{57D48044-3986-4951-8CEC-AA3F6DCBD8B6}" dt="2023-03-10T11:03:58.043" v="2049" actId="20577"/>
          <ac:spMkLst>
            <pc:docMk/>
            <pc:sldMk cId="3605614615" sldId="501"/>
            <ac:spMk id="3" creationId="{B2D295E8-3AC0-EF98-A90B-7AC9375C462A}"/>
          </ac:spMkLst>
        </pc:spChg>
        <pc:spChg chg="add mod ord">
          <ac:chgData name="Caron, Pierre Nicolas" userId="67919323-2a9e-407a-ba8f-538e7cd8aff0" providerId="ADAL" clId="{57D48044-3986-4951-8CEC-AA3F6DCBD8B6}" dt="2023-03-10T10:31:17.228" v="1411"/>
          <ac:spMkLst>
            <pc:docMk/>
            <pc:sldMk cId="3605614615" sldId="501"/>
            <ac:spMk id="11" creationId="{8A321755-7A6D-A3D4-07B7-BFA7ACB448E0}"/>
          </ac:spMkLst>
        </pc:spChg>
        <pc:spChg chg="add mod ord">
          <ac:chgData name="Caron, Pierre Nicolas" userId="67919323-2a9e-407a-ba8f-538e7cd8aff0" providerId="ADAL" clId="{57D48044-3986-4951-8CEC-AA3F6DCBD8B6}" dt="2023-03-10T11:04:21.576" v="2056" actId="554"/>
          <ac:spMkLst>
            <pc:docMk/>
            <pc:sldMk cId="3605614615" sldId="501"/>
            <ac:spMk id="14" creationId="{BB5A2C31-85F8-F72C-C672-9F54C8E90F8C}"/>
          </ac:spMkLst>
        </pc:spChg>
        <pc:spChg chg="del">
          <ac:chgData name="Caron, Pierre Nicolas" userId="67919323-2a9e-407a-ba8f-538e7cd8aff0" providerId="ADAL" clId="{57D48044-3986-4951-8CEC-AA3F6DCBD8B6}" dt="2023-03-10T11:04:01.053" v="2050" actId="478"/>
          <ac:spMkLst>
            <pc:docMk/>
            <pc:sldMk cId="3605614615" sldId="501"/>
            <ac:spMk id="18" creationId="{15AD730A-34B2-4B6E-918F-90C7B3442A97}"/>
          </ac:spMkLst>
        </pc:spChg>
        <pc:spChg chg="del">
          <ac:chgData name="Caron, Pierre Nicolas" userId="67919323-2a9e-407a-ba8f-538e7cd8aff0" providerId="ADAL" clId="{57D48044-3986-4951-8CEC-AA3F6DCBD8B6}" dt="2023-03-10T11:04:10.042" v="2052" actId="478"/>
          <ac:spMkLst>
            <pc:docMk/>
            <pc:sldMk cId="3605614615" sldId="501"/>
            <ac:spMk id="19" creationId="{82F7E8E1-55C7-4256-A6AF-2F993BA421BD}"/>
          </ac:spMkLst>
        </pc:spChg>
        <pc:spChg chg="mod">
          <ac:chgData name="Caron, Pierre Nicolas" userId="67919323-2a9e-407a-ba8f-538e7cd8aff0" providerId="ADAL" clId="{57D48044-3986-4951-8CEC-AA3F6DCBD8B6}" dt="2023-03-10T11:05:54.332" v="2210" actId="5793"/>
          <ac:spMkLst>
            <pc:docMk/>
            <pc:sldMk cId="3605614615" sldId="501"/>
            <ac:spMk id="20" creationId="{E12530EA-B9B5-495D-9DC7-D3DAD5853426}"/>
          </ac:spMkLst>
        </pc:spChg>
        <pc:cxnChg chg="add del mod">
          <ac:chgData name="Caron, Pierre Nicolas" userId="67919323-2a9e-407a-ba8f-538e7cd8aff0" providerId="ADAL" clId="{57D48044-3986-4951-8CEC-AA3F6DCBD8B6}" dt="2023-03-10T11:04:02.475" v="2051" actId="478"/>
          <ac:cxnSpMkLst>
            <pc:docMk/>
            <pc:sldMk cId="3605614615" sldId="501"/>
            <ac:cxnSpMk id="2" creationId="{A56A7163-8903-C535-4B6E-39323CA35B50}"/>
          </ac:cxnSpMkLst>
        </pc:cxnChg>
      </pc:sldChg>
      <pc:sldChg chg="addSp delSp modSp new del mod modClrScheme chgLayout">
        <pc:chgData name="Caron, Pierre Nicolas" userId="67919323-2a9e-407a-ba8f-538e7cd8aff0" providerId="ADAL" clId="{57D48044-3986-4951-8CEC-AA3F6DCBD8B6}" dt="2023-03-10T10:14:11.446" v="1177" actId="47"/>
        <pc:sldMkLst>
          <pc:docMk/>
          <pc:sldMk cId="606146311" sldId="502"/>
        </pc:sldMkLst>
        <pc:spChg chg="del">
          <ac:chgData name="Caron, Pierre Nicolas" userId="67919323-2a9e-407a-ba8f-538e7cd8aff0" providerId="ADAL" clId="{57D48044-3986-4951-8CEC-AA3F6DCBD8B6}" dt="2023-03-09T15:04:04.849" v="1" actId="700"/>
          <ac:spMkLst>
            <pc:docMk/>
            <pc:sldMk cId="606146311" sldId="502"/>
            <ac:spMk id="2" creationId="{7EEAC273-2131-39DC-4F36-2F7B000051EA}"/>
          </ac:spMkLst>
        </pc:spChg>
        <pc:spChg chg="add mod">
          <ac:chgData name="Caron, Pierre Nicolas" userId="67919323-2a9e-407a-ba8f-538e7cd8aff0" providerId="ADAL" clId="{57D48044-3986-4951-8CEC-AA3F6DCBD8B6}" dt="2023-03-10T08:30:02.523" v="380"/>
          <ac:spMkLst>
            <pc:docMk/>
            <pc:sldMk cId="606146311" sldId="502"/>
            <ac:spMk id="3" creationId="{284BA572-7E7B-CD1E-7ABF-802096F14A9C}"/>
          </ac:spMkLst>
        </pc:spChg>
        <pc:spChg chg="del">
          <ac:chgData name="Caron, Pierre Nicolas" userId="67919323-2a9e-407a-ba8f-538e7cd8aff0" providerId="ADAL" clId="{57D48044-3986-4951-8CEC-AA3F6DCBD8B6}" dt="2023-03-09T15:04:04.849" v="1" actId="700"/>
          <ac:spMkLst>
            <pc:docMk/>
            <pc:sldMk cId="606146311" sldId="502"/>
            <ac:spMk id="3" creationId="{ED191A31-9D1C-F863-9DCA-C62A435EA898}"/>
          </ac:spMkLst>
        </pc:spChg>
        <pc:spChg chg="mod ord modVis">
          <ac:chgData name="Caron, Pierre Nicolas" userId="67919323-2a9e-407a-ba8f-538e7cd8aff0" providerId="ADAL" clId="{57D48044-3986-4951-8CEC-AA3F6DCBD8B6}" dt="2023-03-09T15:13:42.174" v="105" actId="700"/>
          <ac:spMkLst>
            <pc:docMk/>
            <pc:sldMk cId="606146311" sldId="502"/>
            <ac:spMk id="4" creationId="{AE530272-BD10-DFD9-A6DB-C44F1E228C0A}"/>
          </ac:spMkLst>
        </pc:spChg>
        <pc:spChg chg="del">
          <ac:chgData name="Caron, Pierre Nicolas" userId="67919323-2a9e-407a-ba8f-538e7cd8aff0" providerId="ADAL" clId="{57D48044-3986-4951-8CEC-AA3F6DCBD8B6}" dt="2023-03-09T15:04:04.849" v="1" actId="700"/>
          <ac:spMkLst>
            <pc:docMk/>
            <pc:sldMk cId="606146311" sldId="502"/>
            <ac:spMk id="5" creationId="{3F99E6E8-0BCE-CBF7-B591-A4A0C56F4F65}"/>
          </ac:spMkLst>
        </pc:spChg>
        <pc:spChg chg="del">
          <ac:chgData name="Caron, Pierre Nicolas" userId="67919323-2a9e-407a-ba8f-538e7cd8aff0" providerId="ADAL" clId="{57D48044-3986-4951-8CEC-AA3F6DCBD8B6}" dt="2023-03-09T15:04:04.849" v="1" actId="700"/>
          <ac:spMkLst>
            <pc:docMk/>
            <pc:sldMk cId="606146311" sldId="502"/>
            <ac:spMk id="6" creationId="{1B3F270D-EF79-6862-B6FD-17BAA24198D1}"/>
          </ac:spMkLst>
        </pc:spChg>
        <pc:spChg chg="del">
          <ac:chgData name="Caron, Pierre Nicolas" userId="67919323-2a9e-407a-ba8f-538e7cd8aff0" providerId="ADAL" clId="{57D48044-3986-4951-8CEC-AA3F6DCBD8B6}" dt="2023-03-09T15:04:04.849" v="1" actId="700"/>
          <ac:spMkLst>
            <pc:docMk/>
            <pc:sldMk cId="606146311" sldId="502"/>
            <ac:spMk id="7" creationId="{2668301F-9047-0910-5B63-CEF7619D5CFB}"/>
          </ac:spMkLst>
        </pc:spChg>
        <pc:spChg chg="add del mod ord">
          <ac:chgData name="Caron, Pierre Nicolas" userId="67919323-2a9e-407a-ba8f-538e7cd8aff0" providerId="ADAL" clId="{57D48044-3986-4951-8CEC-AA3F6DCBD8B6}" dt="2023-03-09T15:11:01.101" v="94" actId="26606"/>
          <ac:spMkLst>
            <pc:docMk/>
            <pc:sldMk cId="606146311" sldId="502"/>
            <ac:spMk id="8" creationId="{DE262C5D-E2A9-70A0-7944-08E8C97E076D}"/>
          </ac:spMkLst>
        </pc:spChg>
        <pc:spChg chg="add del mod ord">
          <ac:chgData name="Caron, Pierre Nicolas" userId="67919323-2a9e-407a-ba8f-538e7cd8aff0" providerId="ADAL" clId="{57D48044-3986-4951-8CEC-AA3F6DCBD8B6}" dt="2023-03-09T15:11:53.084" v="98" actId="700"/>
          <ac:spMkLst>
            <pc:docMk/>
            <pc:sldMk cId="606146311" sldId="502"/>
            <ac:spMk id="9" creationId="{7328B7A8-75D6-7C0F-CBDC-9481035FCABA}"/>
          </ac:spMkLst>
        </pc:spChg>
        <pc:spChg chg="add del mod ord">
          <ac:chgData name="Caron, Pierre Nicolas" userId="67919323-2a9e-407a-ba8f-538e7cd8aff0" providerId="ADAL" clId="{57D48044-3986-4951-8CEC-AA3F6DCBD8B6}" dt="2023-03-09T15:13:42.174" v="105" actId="700"/>
          <ac:spMkLst>
            <pc:docMk/>
            <pc:sldMk cId="606146311" sldId="502"/>
            <ac:spMk id="10" creationId="{8C08F59F-AE46-1248-F916-E94665879070}"/>
          </ac:spMkLst>
        </pc:spChg>
        <pc:spChg chg="add del mod ord">
          <ac:chgData name="Caron, Pierre Nicolas" userId="67919323-2a9e-407a-ba8f-538e7cd8aff0" providerId="ADAL" clId="{57D48044-3986-4951-8CEC-AA3F6DCBD8B6}" dt="2023-03-09T15:11:30.631" v="95" actId="700"/>
          <ac:spMkLst>
            <pc:docMk/>
            <pc:sldMk cId="606146311" sldId="502"/>
            <ac:spMk id="13" creationId="{D5888E2A-0F6D-685A-FCEB-228D17DB1E74}"/>
          </ac:spMkLst>
        </pc:spChg>
        <pc:spChg chg="add del mod">
          <ac:chgData name="Caron, Pierre Nicolas" userId="67919323-2a9e-407a-ba8f-538e7cd8aff0" providerId="ADAL" clId="{57D48044-3986-4951-8CEC-AA3F6DCBD8B6}" dt="2023-03-09T15:11:30.631" v="95" actId="700"/>
          <ac:spMkLst>
            <pc:docMk/>
            <pc:sldMk cId="606146311" sldId="502"/>
            <ac:spMk id="15" creationId="{0A4C7D78-8EAB-3944-D1A6-AF9180604154}"/>
          </ac:spMkLst>
        </pc:spChg>
        <pc:cxnChg chg="add mod">
          <ac:chgData name="Caron, Pierre Nicolas" userId="67919323-2a9e-407a-ba8f-538e7cd8aff0" providerId="ADAL" clId="{57D48044-3986-4951-8CEC-AA3F6DCBD8B6}" dt="2023-03-10T08:30:02.523" v="380"/>
          <ac:cxnSpMkLst>
            <pc:docMk/>
            <pc:sldMk cId="606146311" sldId="502"/>
            <ac:cxnSpMk id="2" creationId="{7A4E73BA-C574-C075-6B75-9695616D5D39}"/>
          </ac:cxnSpMkLst>
        </pc:cxnChg>
      </pc:sldChg>
      <pc:sldChg chg="modSp mod">
        <pc:chgData name="Caron, Pierre Nicolas" userId="67919323-2a9e-407a-ba8f-538e7cd8aff0" providerId="ADAL" clId="{57D48044-3986-4951-8CEC-AA3F6DCBD8B6}" dt="2023-03-10T10:24:49.841" v="1235" actId="207"/>
        <pc:sldMkLst>
          <pc:docMk/>
          <pc:sldMk cId="1721042831" sldId="2733"/>
        </pc:sldMkLst>
        <pc:spChg chg="mod">
          <ac:chgData name="Caron, Pierre Nicolas" userId="67919323-2a9e-407a-ba8f-538e7cd8aff0" providerId="ADAL" clId="{57D48044-3986-4951-8CEC-AA3F6DCBD8B6}" dt="2023-03-10T10:24:49.841" v="1235" actId="207"/>
          <ac:spMkLst>
            <pc:docMk/>
            <pc:sldMk cId="1721042831" sldId="2733"/>
            <ac:spMk id="19" creationId="{CE1F8904-00CC-CA5C-9340-9AE0EB7B68C8}"/>
          </ac:spMkLst>
        </pc:spChg>
      </pc:sldChg>
      <pc:sldChg chg="addSp delSp modSp mod">
        <pc:chgData name="Caron, Pierre Nicolas" userId="67919323-2a9e-407a-ba8f-538e7cd8aff0" providerId="ADAL" clId="{57D48044-3986-4951-8CEC-AA3F6DCBD8B6}" dt="2023-03-13T17:28:27.814" v="11837" actId="555"/>
        <pc:sldMkLst>
          <pc:docMk/>
          <pc:sldMk cId="2773246050" sldId="2734"/>
        </pc:sldMkLst>
        <pc:spChg chg="add mod ord">
          <ac:chgData name="Caron, Pierre Nicolas" userId="67919323-2a9e-407a-ba8f-538e7cd8aff0" providerId="ADAL" clId="{57D48044-3986-4951-8CEC-AA3F6DCBD8B6}" dt="2023-03-13T17:27:05.047" v="11824" actId="14100"/>
          <ac:spMkLst>
            <pc:docMk/>
            <pc:sldMk cId="2773246050" sldId="2734"/>
            <ac:spMk id="3" creationId="{E57AC3C6-2733-6CD2-1CDD-6012187FC24B}"/>
          </ac:spMkLst>
        </pc:spChg>
        <pc:spChg chg="add mod ord">
          <ac:chgData name="Caron, Pierre Nicolas" userId="67919323-2a9e-407a-ba8f-538e7cd8aff0" providerId="ADAL" clId="{57D48044-3986-4951-8CEC-AA3F6DCBD8B6}" dt="2023-03-13T17:28:24.652" v="11836" actId="164"/>
          <ac:spMkLst>
            <pc:docMk/>
            <pc:sldMk cId="2773246050" sldId="2734"/>
            <ac:spMk id="4" creationId="{466FF359-5270-154E-1CB2-2A3C4C1C9BBA}"/>
          </ac:spMkLst>
        </pc:spChg>
        <pc:spChg chg="add mod">
          <ac:chgData name="Caron, Pierre Nicolas" userId="67919323-2a9e-407a-ba8f-538e7cd8aff0" providerId="ADAL" clId="{57D48044-3986-4951-8CEC-AA3F6DCBD8B6}" dt="2023-03-13T17:28:24.652" v="11836" actId="164"/>
          <ac:spMkLst>
            <pc:docMk/>
            <pc:sldMk cId="2773246050" sldId="2734"/>
            <ac:spMk id="10" creationId="{89E93295-0FFE-4790-7A60-DD02E094E839}"/>
          </ac:spMkLst>
        </pc:spChg>
        <pc:spChg chg="mod">
          <ac:chgData name="Caron, Pierre Nicolas" userId="67919323-2a9e-407a-ba8f-538e7cd8aff0" providerId="ADAL" clId="{57D48044-3986-4951-8CEC-AA3F6DCBD8B6}" dt="2023-03-13T17:24:51.704" v="11823" actId="20577"/>
          <ac:spMkLst>
            <pc:docMk/>
            <pc:sldMk cId="2773246050" sldId="2734"/>
            <ac:spMk id="12" creationId="{E6817512-205E-D90D-8AF6-B4D79C8FFB44}"/>
          </ac:spMkLst>
        </pc:spChg>
        <pc:spChg chg="del mod topLvl">
          <ac:chgData name="Caron, Pierre Nicolas" userId="67919323-2a9e-407a-ba8f-538e7cd8aff0" providerId="ADAL" clId="{57D48044-3986-4951-8CEC-AA3F6DCBD8B6}" dt="2023-03-10T09:58:31.222" v="947" actId="478"/>
          <ac:spMkLst>
            <pc:docMk/>
            <pc:sldMk cId="2773246050" sldId="2734"/>
            <ac:spMk id="13" creationId="{00000000-0000-0000-0000-000000000000}"/>
          </ac:spMkLst>
        </pc:spChg>
        <pc:spChg chg="del mod topLvl">
          <ac:chgData name="Caron, Pierre Nicolas" userId="67919323-2a9e-407a-ba8f-538e7cd8aff0" providerId="ADAL" clId="{57D48044-3986-4951-8CEC-AA3F6DCBD8B6}" dt="2023-03-10T09:58:31.222" v="947" actId="478"/>
          <ac:spMkLst>
            <pc:docMk/>
            <pc:sldMk cId="2773246050" sldId="2734"/>
            <ac:spMk id="17" creationId="{00000000-0000-0000-0000-000000000000}"/>
          </ac:spMkLst>
        </pc:spChg>
        <pc:spChg chg="add del mod">
          <ac:chgData name="Caron, Pierre Nicolas" userId="67919323-2a9e-407a-ba8f-538e7cd8aff0" providerId="ADAL" clId="{57D48044-3986-4951-8CEC-AA3F6DCBD8B6}" dt="2023-03-10T06:56:56.096" v="223" actId="478"/>
          <ac:spMkLst>
            <pc:docMk/>
            <pc:sldMk cId="2773246050" sldId="2734"/>
            <ac:spMk id="24" creationId="{9D970C75-F0AB-22D1-DF81-6CDD5FFA1B03}"/>
          </ac:spMkLst>
        </pc:spChg>
        <pc:spChg chg="add mod ord">
          <ac:chgData name="Caron, Pierre Nicolas" userId="67919323-2a9e-407a-ba8f-538e7cd8aff0" providerId="ADAL" clId="{57D48044-3986-4951-8CEC-AA3F6DCBD8B6}" dt="2023-03-10T10:06:18.664" v="1096" actId="1036"/>
          <ac:spMkLst>
            <pc:docMk/>
            <pc:sldMk cId="2773246050" sldId="2734"/>
            <ac:spMk id="25" creationId="{EC01BC77-F9F2-1B88-F4FC-DE99A650A29D}"/>
          </ac:spMkLst>
        </pc:spChg>
        <pc:spChg chg="add mod ord">
          <ac:chgData name="Caron, Pierre Nicolas" userId="67919323-2a9e-407a-ba8f-538e7cd8aff0" providerId="ADAL" clId="{57D48044-3986-4951-8CEC-AA3F6DCBD8B6}" dt="2023-03-10T10:00:44.028" v="1010" actId="1037"/>
          <ac:spMkLst>
            <pc:docMk/>
            <pc:sldMk cId="2773246050" sldId="2734"/>
            <ac:spMk id="26" creationId="{E9CD47A7-6DD4-C373-F90A-62CA2D15153E}"/>
          </ac:spMkLst>
        </pc:spChg>
        <pc:spChg chg="mod ord topLvl">
          <ac:chgData name="Caron, Pierre Nicolas" userId="67919323-2a9e-407a-ba8f-538e7cd8aff0" providerId="ADAL" clId="{57D48044-3986-4951-8CEC-AA3F6DCBD8B6}" dt="2023-03-10T10:10:52.147" v="1138" actId="122"/>
          <ac:spMkLst>
            <pc:docMk/>
            <pc:sldMk cId="2773246050" sldId="2734"/>
            <ac:spMk id="29" creationId="{00000000-0000-0000-0000-000000000000}"/>
          </ac:spMkLst>
        </pc:spChg>
        <pc:spChg chg="add mod ord">
          <ac:chgData name="Caron, Pierre Nicolas" userId="67919323-2a9e-407a-ba8f-538e7cd8aff0" providerId="ADAL" clId="{57D48044-3986-4951-8CEC-AA3F6DCBD8B6}" dt="2023-03-10T10:11:43.846" v="1153" actId="14100"/>
          <ac:spMkLst>
            <pc:docMk/>
            <pc:sldMk cId="2773246050" sldId="2734"/>
            <ac:spMk id="30" creationId="{D768E035-401D-56C6-3610-77E420272941}"/>
          </ac:spMkLst>
        </pc:spChg>
        <pc:spChg chg="mod ord topLvl">
          <ac:chgData name="Caron, Pierre Nicolas" userId="67919323-2a9e-407a-ba8f-538e7cd8aff0" providerId="ADAL" clId="{57D48044-3986-4951-8CEC-AA3F6DCBD8B6}" dt="2023-03-13T17:28:27.814" v="11837" actId="555"/>
          <ac:spMkLst>
            <pc:docMk/>
            <pc:sldMk cId="2773246050" sldId="2734"/>
            <ac:spMk id="42" creationId="{00000000-0000-0000-0000-000000000000}"/>
          </ac:spMkLst>
        </pc:spChg>
        <pc:spChg chg="del mod topLvl">
          <ac:chgData name="Caron, Pierre Nicolas" userId="67919323-2a9e-407a-ba8f-538e7cd8aff0" providerId="ADAL" clId="{57D48044-3986-4951-8CEC-AA3F6DCBD8B6}" dt="2023-03-13T17:03:32.494" v="11709" actId="478"/>
          <ac:spMkLst>
            <pc:docMk/>
            <pc:sldMk cId="2773246050" sldId="2734"/>
            <ac:spMk id="44" creationId="{00000000-0000-0000-0000-000000000000}"/>
          </ac:spMkLst>
        </pc:spChg>
        <pc:spChg chg="mod topLvl">
          <ac:chgData name="Caron, Pierre Nicolas" userId="67919323-2a9e-407a-ba8f-538e7cd8aff0" providerId="ADAL" clId="{57D48044-3986-4951-8CEC-AA3F6DCBD8B6}" dt="2023-03-13T17:27:47.738" v="11832" actId="255"/>
          <ac:spMkLst>
            <pc:docMk/>
            <pc:sldMk cId="2773246050" sldId="2734"/>
            <ac:spMk id="45" creationId="{00000000-0000-0000-0000-000000000000}"/>
          </ac:spMkLst>
        </pc:spChg>
        <pc:spChg chg="del mod topLvl">
          <ac:chgData name="Caron, Pierre Nicolas" userId="67919323-2a9e-407a-ba8f-538e7cd8aff0" providerId="ADAL" clId="{57D48044-3986-4951-8CEC-AA3F6DCBD8B6}" dt="2023-03-10T09:58:31.222" v="947" actId="478"/>
          <ac:spMkLst>
            <pc:docMk/>
            <pc:sldMk cId="2773246050" sldId="2734"/>
            <ac:spMk id="49" creationId="{00000000-0000-0000-0000-000000000000}"/>
          </ac:spMkLst>
        </pc:spChg>
        <pc:spChg chg="add mod">
          <ac:chgData name="Caron, Pierre Nicolas" userId="67919323-2a9e-407a-ba8f-538e7cd8aff0" providerId="ADAL" clId="{57D48044-3986-4951-8CEC-AA3F6DCBD8B6}" dt="2023-03-10T10:09:20.054" v="1124" actId="12789"/>
          <ac:spMkLst>
            <pc:docMk/>
            <pc:sldMk cId="2773246050" sldId="2734"/>
            <ac:spMk id="54" creationId="{EDE0C730-B4D6-49CB-C2EF-FB379BEDD8C9}"/>
          </ac:spMkLst>
        </pc:spChg>
        <pc:spChg chg="add mod">
          <ac:chgData name="Caron, Pierre Nicolas" userId="67919323-2a9e-407a-ba8f-538e7cd8aff0" providerId="ADAL" clId="{57D48044-3986-4951-8CEC-AA3F6DCBD8B6}" dt="2023-03-10T10:11:16.730" v="1151" actId="1036"/>
          <ac:spMkLst>
            <pc:docMk/>
            <pc:sldMk cId="2773246050" sldId="2734"/>
            <ac:spMk id="69" creationId="{0A4EE3A8-0572-5FAC-C321-FAC5BECB7ACE}"/>
          </ac:spMkLst>
        </pc:spChg>
        <pc:spChg chg="add mod">
          <ac:chgData name="Caron, Pierre Nicolas" userId="67919323-2a9e-407a-ba8f-538e7cd8aff0" providerId="ADAL" clId="{57D48044-3986-4951-8CEC-AA3F6DCBD8B6}" dt="2023-03-10T10:06:18.664" v="1096" actId="1036"/>
          <ac:spMkLst>
            <pc:docMk/>
            <pc:sldMk cId="2773246050" sldId="2734"/>
            <ac:spMk id="73" creationId="{CF49A3F4-39CA-014D-D8FF-627BFB9B6ECD}"/>
          </ac:spMkLst>
        </pc:spChg>
        <pc:spChg chg="add mod">
          <ac:chgData name="Caron, Pierre Nicolas" userId="67919323-2a9e-407a-ba8f-538e7cd8aff0" providerId="ADAL" clId="{57D48044-3986-4951-8CEC-AA3F6DCBD8B6}" dt="2023-03-10T10:11:16.730" v="1151" actId="1036"/>
          <ac:spMkLst>
            <pc:docMk/>
            <pc:sldMk cId="2773246050" sldId="2734"/>
            <ac:spMk id="78" creationId="{F93A1A88-6568-35DC-5CA8-15DE6B102E99}"/>
          </ac:spMkLst>
        </pc:spChg>
        <pc:grpChg chg="add mod">
          <ac:chgData name="Caron, Pierre Nicolas" userId="67919323-2a9e-407a-ba8f-538e7cd8aff0" providerId="ADAL" clId="{57D48044-3986-4951-8CEC-AA3F6DCBD8B6}" dt="2023-03-13T17:28:27.814" v="11837" actId="555"/>
          <ac:grpSpMkLst>
            <pc:docMk/>
            <pc:sldMk cId="2773246050" sldId="2734"/>
            <ac:grpSpMk id="11" creationId="{AED44DED-A5D5-256A-6301-D036054DDA49}"/>
          </ac:grpSpMkLst>
        </pc:grpChg>
        <pc:grpChg chg="del mod topLvl">
          <ac:chgData name="Caron, Pierre Nicolas" userId="67919323-2a9e-407a-ba8f-538e7cd8aff0" providerId="ADAL" clId="{57D48044-3986-4951-8CEC-AA3F6DCBD8B6}" dt="2023-03-10T06:55:41.152" v="217" actId="478"/>
          <ac:grpSpMkLst>
            <pc:docMk/>
            <pc:sldMk cId="2773246050" sldId="2734"/>
            <ac:grpSpMk id="19" creationId="{00000000-0000-0000-0000-000000000000}"/>
          </ac:grpSpMkLst>
        </pc:grpChg>
        <pc:grpChg chg="del">
          <ac:chgData name="Caron, Pierre Nicolas" userId="67919323-2a9e-407a-ba8f-538e7cd8aff0" providerId="ADAL" clId="{57D48044-3986-4951-8CEC-AA3F6DCBD8B6}" dt="2023-03-10T06:54:48.148" v="203" actId="165"/>
          <ac:grpSpMkLst>
            <pc:docMk/>
            <pc:sldMk cId="2773246050" sldId="2734"/>
            <ac:grpSpMk id="22" creationId="{A139477B-2AA9-EC48-2EE7-F7E09A4E9D1B}"/>
          </ac:grpSpMkLst>
        </pc:grpChg>
        <pc:grpChg chg="add mod">
          <ac:chgData name="Caron, Pierre Nicolas" userId="67919323-2a9e-407a-ba8f-538e7cd8aff0" providerId="ADAL" clId="{57D48044-3986-4951-8CEC-AA3F6DCBD8B6}" dt="2023-03-10T10:07:03.639" v="1113" actId="1036"/>
          <ac:grpSpMkLst>
            <pc:docMk/>
            <pc:sldMk cId="2773246050" sldId="2734"/>
            <ac:grpSpMk id="23" creationId="{52659519-DC45-5616-18DC-CC119FE21E88}"/>
          </ac:grpSpMkLst>
        </pc:grpChg>
        <pc:grpChg chg="del mod topLvl">
          <ac:chgData name="Caron, Pierre Nicolas" userId="67919323-2a9e-407a-ba8f-538e7cd8aff0" providerId="ADAL" clId="{57D48044-3986-4951-8CEC-AA3F6DCBD8B6}" dt="2023-03-13T17:03:32.494" v="11709" actId="478"/>
          <ac:grpSpMkLst>
            <pc:docMk/>
            <pc:sldMk cId="2773246050" sldId="2734"/>
            <ac:grpSpMk id="48" creationId="{00000000-0000-0000-0000-000000000000}"/>
          </ac:grpSpMkLst>
        </pc:grpChg>
        <pc:grpChg chg="del mod topLvl">
          <ac:chgData name="Caron, Pierre Nicolas" userId="67919323-2a9e-407a-ba8f-538e7cd8aff0" providerId="ADAL" clId="{57D48044-3986-4951-8CEC-AA3F6DCBD8B6}" dt="2023-03-10T09:08:54.970" v="435" actId="478"/>
          <ac:grpSpMkLst>
            <pc:docMk/>
            <pc:sldMk cId="2773246050" sldId="2734"/>
            <ac:grpSpMk id="53" creationId="{00000000-0000-0000-0000-000000000000}"/>
          </ac:grpSpMkLst>
        </pc:grpChg>
        <pc:grpChg chg="add mod">
          <ac:chgData name="Caron, Pierre Nicolas" userId="67919323-2a9e-407a-ba8f-538e7cd8aff0" providerId="ADAL" clId="{57D48044-3986-4951-8CEC-AA3F6DCBD8B6}" dt="2023-03-10T10:09:20.054" v="1124" actId="12789"/>
          <ac:grpSpMkLst>
            <pc:docMk/>
            <pc:sldMk cId="2773246050" sldId="2734"/>
            <ac:grpSpMk id="61" creationId="{7C16A336-A73E-DB64-F58D-5552F6DF6069}"/>
          </ac:grpSpMkLst>
        </pc:grpChg>
        <pc:grpChg chg="add mod">
          <ac:chgData name="Caron, Pierre Nicolas" userId="67919323-2a9e-407a-ba8f-538e7cd8aff0" providerId="ADAL" clId="{57D48044-3986-4951-8CEC-AA3F6DCBD8B6}" dt="2023-03-10T10:09:20.054" v="1124" actId="12789"/>
          <ac:grpSpMkLst>
            <pc:docMk/>
            <pc:sldMk cId="2773246050" sldId="2734"/>
            <ac:grpSpMk id="62" creationId="{987FAE49-C12F-1D84-3489-E023B5713C4D}"/>
          </ac:grpSpMkLst>
        </pc:grpChg>
        <pc:grpChg chg="add del mod">
          <ac:chgData name="Caron, Pierre Nicolas" userId="67919323-2a9e-407a-ba8f-538e7cd8aff0" providerId="ADAL" clId="{57D48044-3986-4951-8CEC-AA3F6DCBD8B6}" dt="2023-03-10T10:03:35.391" v="1027" actId="165"/>
          <ac:grpSpMkLst>
            <pc:docMk/>
            <pc:sldMk cId="2773246050" sldId="2734"/>
            <ac:grpSpMk id="79" creationId="{3CFA4335-3EBD-3678-6F9F-FB0405442335}"/>
          </ac:grpSpMkLst>
        </pc:grpChg>
        <pc:picChg chg="mod topLvl">
          <ac:chgData name="Caron, Pierre Nicolas" userId="67919323-2a9e-407a-ba8f-538e7cd8aff0" providerId="ADAL" clId="{57D48044-3986-4951-8CEC-AA3F6DCBD8B6}" dt="2023-03-10T10:11:27.350" v="1152" actId="554"/>
          <ac:picMkLst>
            <pc:docMk/>
            <pc:sldMk cId="2773246050" sldId="2734"/>
            <ac:picMk id="2" creationId="{00000000-0000-0000-0000-000000000000}"/>
          </ac:picMkLst>
        </pc:picChg>
        <pc:picChg chg="add del mod">
          <ac:chgData name="Caron, Pierre Nicolas" userId="67919323-2a9e-407a-ba8f-538e7cd8aff0" providerId="ADAL" clId="{57D48044-3986-4951-8CEC-AA3F6DCBD8B6}" dt="2023-03-10T06:54:23.859" v="200" actId="478"/>
          <ac:picMkLst>
            <pc:docMk/>
            <pc:sldMk cId="2773246050" sldId="2734"/>
            <ac:picMk id="3" creationId="{DC3B9D43-5472-1EFB-D0A4-597502D96B5A}"/>
          </ac:picMkLst>
        </pc:picChg>
        <pc:picChg chg="add del mod">
          <ac:chgData name="Caron, Pierre Nicolas" userId="67919323-2a9e-407a-ba8f-538e7cd8aff0" providerId="ADAL" clId="{57D48044-3986-4951-8CEC-AA3F6DCBD8B6}" dt="2023-03-10T06:54:23.859" v="200" actId="478"/>
          <ac:picMkLst>
            <pc:docMk/>
            <pc:sldMk cId="2773246050" sldId="2734"/>
            <ac:picMk id="4" creationId="{7A94A9A6-B30A-B219-C2B5-9DFD78DE841E}"/>
          </ac:picMkLst>
        </pc:picChg>
        <pc:picChg chg="add del mod ord">
          <ac:chgData name="Caron, Pierre Nicolas" userId="67919323-2a9e-407a-ba8f-538e7cd8aff0" providerId="ADAL" clId="{57D48044-3986-4951-8CEC-AA3F6DCBD8B6}" dt="2023-03-10T09:16:02.749" v="557" actId="478"/>
          <ac:picMkLst>
            <pc:docMk/>
            <pc:sldMk cId="2773246050" sldId="2734"/>
            <ac:picMk id="5" creationId="{619633EA-1F26-0723-914A-7DD8BA4E0C85}"/>
          </ac:picMkLst>
        </pc:picChg>
        <pc:picChg chg="add mod ord">
          <ac:chgData name="Caron, Pierre Nicolas" userId="67919323-2a9e-407a-ba8f-538e7cd8aff0" providerId="ADAL" clId="{57D48044-3986-4951-8CEC-AA3F6DCBD8B6}" dt="2023-03-10T09:17:08.376" v="573" actId="166"/>
          <ac:picMkLst>
            <pc:docMk/>
            <pc:sldMk cId="2773246050" sldId="2734"/>
            <ac:picMk id="7" creationId="{16F5DB15-67ED-F38A-A054-38FD76C3E507}"/>
          </ac:picMkLst>
        </pc:picChg>
        <pc:picChg chg="add mod">
          <ac:chgData name="Caron, Pierre Nicolas" userId="67919323-2a9e-407a-ba8f-538e7cd8aff0" providerId="ADAL" clId="{57D48044-3986-4951-8CEC-AA3F6DCBD8B6}" dt="2023-03-10T06:55:10.876" v="211" actId="164"/>
          <ac:picMkLst>
            <pc:docMk/>
            <pc:sldMk cId="2773246050" sldId="2734"/>
            <ac:picMk id="9" creationId="{700FCC13-54BE-56BC-91A2-9D3231C2C95B}"/>
          </ac:picMkLst>
        </pc:picChg>
        <pc:picChg chg="del mod topLvl">
          <ac:chgData name="Caron, Pierre Nicolas" userId="67919323-2a9e-407a-ba8f-538e7cd8aff0" providerId="ADAL" clId="{57D48044-3986-4951-8CEC-AA3F6DCBD8B6}" dt="2023-03-10T09:58:49.814" v="951" actId="478"/>
          <ac:picMkLst>
            <pc:docMk/>
            <pc:sldMk cId="2773246050" sldId="2734"/>
            <ac:picMk id="10" creationId="{00000000-0000-0000-0000-000000000000}"/>
          </ac:picMkLst>
        </pc:picChg>
        <pc:picChg chg="mod topLvl">
          <ac:chgData name="Caron, Pierre Nicolas" userId="67919323-2a9e-407a-ba8f-538e7cd8aff0" providerId="ADAL" clId="{57D48044-3986-4951-8CEC-AA3F6DCBD8B6}" dt="2023-03-10T10:06:18.664" v="1096" actId="1036"/>
          <ac:picMkLst>
            <pc:docMk/>
            <pc:sldMk cId="2773246050" sldId="2734"/>
            <ac:picMk id="14" creationId="{00000000-0000-0000-0000-000000000000}"/>
          </ac:picMkLst>
        </pc:picChg>
        <pc:picChg chg="add mod">
          <ac:chgData name="Caron, Pierre Nicolas" userId="67919323-2a9e-407a-ba8f-538e7cd8aff0" providerId="ADAL" clId="{57D48044-3986-4951-8CEC-AA3F6DCBD8B6}" dt="2023-03-10T06:55:10.876" v="211" actId="164"/>
          <ac:picMkLst>
            <pc:docMk/>
            <pc:sldMk cId="2773246050" sldId="2734"/>
            <ac:picMk id="16" creationId="{131B03C1-4284-1CFA-6439-56F90152E747}"/>
          </ac:picMkLst>
        </pc:picChg>
        <pc:picChg chg="mod ord topLvl">
          <ac:chgData name="Caron, Pierre Nicolas" userId="67919323-2a9e-407a-ba8f-538e7cd8aff0" providerId="ADAL" clId="{57D48044-3986-4951-8CEC-AA3F6DCBD8B6}" dt="2023-03-10T10:06:18.664" v="1096" actId="1036"/>
          <ac:picMkLst>
            <pc:docMk/>
            <pc:sldMk cId="2773246050" sldId="2734"/>
            <ac:picMk id="18" creationId="{00000000-0000-0000-0000-000000000000}"/>
          </ac:picMkLst>
        </pc:picChg>
        <pc:picChg chg="mod topLvl">
          <ac:chgData name="Caron, Pierre Nicolas" userId="67919323-2a9e-407a-ba8f-538e7cd8aff0" providerId="ADAL" clId="{57D48044-3986-4951-8CEC-AA3F6DCBD8B6}" dt="2023-03-10T10:09:20.054" v="1124" actId="12789"/>
          <ac:picMkLst>
            <pc:docMk/>
            <pc:sldMk cId="2773246050" sldId="2734"/>
            <ac:picMk id="20" creationId="{00000000-0000-0000-0000-000000000000}"/>
          </ac:picMkLst>
        </pc:picChg>
        <pc:picChg chg="del">
          <ac:chgData name="Caron, Pierre Nicolas" userId="67919323-2a9e-407a-ba8f-538e7cd8aff0" providerId="ADAL" clId="{57D48044-3986-4951-8CEC-AA3F6DCBD8B6}" dt="2023-03-10T06:53:58.863" v="196" actId="478"/>
          <ac:picMkLst>
            <pc:docMk/>
            <pc:sldMk cId="2773246050" sldId="2734"/>
            <ac:picMk id="21" creationId="{DDDCBEC1-236A-37A9-26A7-D1BDDE32B7D9}"/>
          </ac:picMkLst>
        </pc:picChg>
        <pc:picChg chg="add mod">
          <ac:chgData name="Caron, Pierre Nicolas" userId="67919323-2a9e-407a-ba8f-538e7cd8aff0" providerId="ADAL" clId="{57D48044-3986-4951-8CEC-AA3F6DCBD8B6}" dt="2023-03-10T10:09:20.054" v="1124" actId="12789"/>
          <ac:picMkLst>
            <pc:docMk/>
            <pc:sldMk cId="2773246050" sldId="2734"/>
            <ac:picMk id="32" creationId="{EFFFB776-FED0-8185-F1C7-521FD53D3A9C}"/>
          </ac:picMkLst>
        </pc:picChg>
        <pc:picChg chg="mod topLvl">
          <ac:chgData name="Caron, Pierre Nicolas" userId="67919323-2a9e-407a-ba8f-538e7cd8aff0" providerId="ADAL" clId="{57D48044-3986-4951-8CEC-AA3F6DCBD8B6}" dt="2023-03-10T10:11:27.350" v="1152" actId="554"/>
          <ac:picMkLst>
            <pc:docMk/>
            <pc:sldMk cId="2773246050" sldId="2734"/>
            <ac:picMk id="46" creationId="{00000000-0000-0000-0000-000000000000}"/>
          </ac:picMkLst>
        </pc:picChg>
        <pc:picChg chg="del mod topLvl">
          <ac:chgData name="Caron, Pierre Nicolas" userId="67919323-2a9e-407a-ba8f-538e7cd8aff0" providerId="ADAL" clId="{57D48044-3986-4951-8CEC-AA3F6DCBD8B6}" dt="2023-03-10T09:55:06.339" v="930" actId="478"/>
          <ac:picMkLst>
            <pc:docMk/>
            <pc:sldMk cId="2773246050" sldId="2734"/>
            <ac:picMk id="47" creationId="{00000000-0000-0000-0000-000000000000}"/>
          </ac:picMkLst>
        </pc:picChg>
        <pc:picChg chg="add mod">
          <ac:chgData name="Caron, Pierre Nicolas" userId="67919323-2a9e-407a-ba8f-538e7cd8aff0" providerId="ADAL" clId="{57D48044-3986-4951-8CEC-AA3F6DCBD8B6}" dt="2023-03-10T10:09:20.054" v="1124" actId="12789"/>
          <ac:picMkLst>
            <pc:docMk/>
            <pc:sldMk cId="2773246050" sldId="2734"/>
            <ac:picMk id="50" creationId="{EE263C51-FDEE-2E76-D6EA-717D572B956D}"/>
          </ac:picMkLst>
        </pc:picChg>
        <pc:picChg chg="mod">
          <ac:chgData name="Caron, Pierre Nicolas" userId="67919323-2a9e-407a-ba8f-538e7cd8aff0" providerId="ADAL" clId="{57D48044-3986-4951-8CEC-AA3F6DCBD8B6}" dt="2023-03-10T06:54:58.691" v="208" actId="1036"/>
          <ac:picMkLst>
            <pc:docMk/>
            <pc:sldMk cId="2773246050" sldId="2734"/>
            <ac:picMk id="55" creationId="{00000000-0000-0000-0000-000000000000}"/>
          </ac:picMkLst>
        </pc:picChg>
        <pc:picChg chg="mod">
          <ac:chgData name="Caron, Pierre Nicolas" userId="67919323-2a9e-407a-ba8f-538e7cd8aff0" providerId="ADAL" clId="{57D48044-3986-4951-8CEC-AA3F6DCBD8B6}" dt="2023-03-10T06:54:58.691" v="208" actId="1036"/>
          <ac:picMkLst>
            <pc:docMk/>
            <pc:sldMk cId="2773246050" sldId="2734"/>
            <ac:picMk id="56" creationId="{00000000-0000-0000-0000-000000000000}"/>
          </ac:picMkLst>
        </pc:picChg>
        <pc:picChg chg="add del mod">
          <ac:chgData name="Caron, Pierre Nicolas" userId="67919323-2a9e-407a-ba8f-538e7cd8aff0" providerId="ADAL" clId="{57D48044-3986-4951-8CEC-AA3F6DCBD8B6}" dt="2023-03-10T09:57:06.407" v="938" actId="478"/>
          <ac:picMkLst>
            <pc:docMk/>
            <pc:sldMk cId="2773246050" sldId="2734"/>
            <ac:picMk id="71" creationId="{CCA6E1DE-0FE8-B76C-2789-9B830641A899}"/>
          </ac:picMkLst>
        </pc:picChg>
        <pc:picChg chg="add del mod ord">
          <ac:chgData name="Caron, Pierre Nicolas" userId="67919323-2a9e-407a-ba8f-538e7cd8aff0" providerId="ADAL" clId="{57D48044-3986-4951-8CEC-AA3F6DCBD8B6}" dt="2023-03-10T09:58:48.872" v="950" actId="478"/>
          <ac:picMkLst>
            <pc:docMk/>
            <pc:sldMk cId="2773246050" sldId="2734"/>
            <ac:picMk id="72" creationId="{F61BA623-03BC-435F-518E-E7E6EFBB2C76}"/>
          </ac:picMkLst>
        </pc:picChg>
        <pc:picChg chg="add del mod">
          <ac:chgData name="Caron, Pierre Nicolas" userId="67919323-2a9e-407a-ba8f-538e7cd8aff0" providerId="ADAL" clId="{57D48044-3986-4951-8CEC-AA3F6DCBD8B6}" dt="2023-03-10T10:01:05.704" v="1014" actId="478"/>
          <ac:picMkLst>
            <pc:docMk/>
            <pc:sldMk cId="2773246050" sldId="2734"/>
            <ac:picMk id="74" creationId="{B244E433-9CCF-C2DB-374B-92333887273A}"/>
          </ac:picMkLst>
        </pc:picChg>
        <pc:picChg chg="add mod ord topLvl">
          <ac:chgData name="Caron, Pierre Nicolas" userId="67919323-2a9e-407a-ba8f-538e7cd8aff0" providerId="ADAL" clId="{57D48044-3986-4951-8CEC-AA3F6DCBD8B6}" dt="2023-03-10T10:06:18.664" v="1096" actId="1036"/>
          <ac:picMkLst>
            <pc:docMk/>
            <pc:sldMk cId="2773246050" sldId="2734"/>
            <ac:picMk id="75" creationId="{48B980A6-0916-7CAC-F9A9-F77F5324B999}"/>
          </ac:picMkLst>
        </pc:picChg>
        <pc:picChg chg="add del mod">
          <ac:chgData name="Caron, Pierre Nicolas" userId="67919323-2a9e-407a-ba8f-538e7cd8aff0" providerId="ADAL" clId="{57D48044-3986-4951-8CEC-AA3F6DCBD8B6}" dt="2023-03-10T10:01:03.976" v="1013" actId="478"/>
          <ac:picMkLst>
            <pc:docMk/>
            <pc:sldMk cId="2773246050" sldId="2734"/>
            <ac:picMk id="76" creationId="{BD49D9E1-17AB-EA9D-EE17-3E92F81CE7F3}"/>
          </ac:picMkLst>
        </pc:picChg>
        <pc:picChg chg="add mod topLvl">
          <ac:chgData name="Caron, Pierre Nicolas" userId="67919323-2a9e-407a-ba8f-538e7cd8aff0" providerId="ADAL" clId="{57D48044-3986-4951-8CEC-AA3F6DCBD8B6}" dt="2023-03-10T10:06:18.664" v="1096" actId="1036"/>
          <ac:picMkLst>
            <pc:docMk/>
            <pc:sldMk cId="2773246050" sldId="2734"/>
            <ac:picMk id="77" creationId="{98FA6646-A3D1-B3ED-EE36-4C8BA893F674}"/>
          </ac:picMkLst>
        </pc:picChg>
        <pc:picChg chg="add mod ord modCrop">
          <ac:chgData name="Caron, Pierre Nicolas" userId="67919323-2a9e-407a-ba8f-538e7cd8aff0" providerId="ADAL" clId="{57D48044-3986-4951-8CEC-AA3F6DCBD8B6}" dt="2023-03-10T10:11:27.350" v="1152" actId="554"/>
          <ac:picMkLst>
            <pc:docMk/>
            <pc:sldMk cId="2773246050" sldId="2734"/>
            <ac:picMk id="81" creationId="{E0477C29-49D5-6DE8-4AA6-9E71FDA6FE82}"/>
          </ac:picMkLst>
        </pc:picChg>
        <pc:picChg chg="add mod ord modCrop">
          <ac:chgData name="Caron, Pierre Nicolas" userId="67919323-2a9e-407a-ba8f-538e7cd8aff0" providerId="ADAL" clId="{57D48044-3986-4951-8CEC-AA3F6DCBD8B6}" dt="2023-03-10T10:11:27.350" v="1152" actId="554"/>
          <ac:picMkLst>
            <pc:docMk/>
            <pc:sldMk cId="2773246050" sldId="2734"/>
            <ac:picMk id="82" creationId="{9C89197E-72F5-2C65-4A12-5BBC1E80EC2D}"/>
          </ac:picMkLst>
        </pc:picChg>
        <pc:cxnChg chg="mod">
          <ac:chgData name="Caron, Pierre Nicolas" userId="67919323-2a9e-407a-ba8f-538e7cd8aff0" providerId="ADAL" clId="{57D48044-3986-4951-8CEC-AA3F6DCBD8B6}" dt="2023-03-10T06:54:48.148" v="203" actId="165"/>
          <ac:cxnSpMkLst>
            <pc:docMk/>
            <pc:sldMk cId="2773246050" sldId="2734"/>
            <ac:cxnSpMk id="11" creationId="{00000000-0000-0000-0000-000000000000}"/>
          </ac:cxnSpMkLst>
        </pc:cxnChg>
        <pc:cxnChg chg="del mod">
          <ac:chgData name="Caron, Pierre Nicolas" userId="67919323-2a9e-407a-ba8f-538e7cd8aff0" providerId="ADAL" clId="{57D48044-3986-4951-8CEC-AA3F6DCBD8B6}" dt="2023-03-10T06:55:38.162" v="216" actId="478"/>
          <ac:cxnSpMkLst>
            <pc:docMk/>
            <pc:sldMk cId="2773246050" sldId="2734"/>
            <ac:cxnSpMk id="15" creationId="{00000000-0000-0000-0000-000000000000}"/>
          </ac:cxnSpMkLst>
        </pc:cxnChg>
        <pc:cxnChg chg="del mod topLvl">
          <ac:chgData name="Caron, Pierre Nicolas" userId="67919323-2a9e-407a-ba8f-538e7cd8aff0" providerId="ADAL" clId="{57D48044-3986-4951-8CEC-AA3F6DCBD8B6}" dt="2023-03-10T10:09:31.737" v="1127" actId="478"/>
          <ac:cxnSpMkLst>
            <pc:docMk/>
            <pc:sldMk cId="2773246050" sldId="2734"/>
            <ac:cxnSpMk id="27" creationId="{00000000-0000-0000-0000-000000000000}"/>
          </ac:cxnSpMkLst>
        </pc:cxnChg>
        <pc:cxnChg chg="mod topLvl">
          <ac:chgData name="Caron, Pierre Nicolas" userId="67919323-2a9e-407a-ba8f-538e7cd8aff0" providerId="ADAL" clId="{57D48044-3986-4951-8CEC-AA3F6DCBD8B6}" dt="2023-03-10T10:10:24.558" v="1133" actId="692"/>
          <ac:cxnSpMkLst>
            <pc:docMk/>
            <pc:sldMk cId="2773246050" sldId="2734"/>
            <ac:cxnSpMk id="28" creationId="{00000000-0000-0000-0000-000000000000}"/>
          </ac:cxnSpMkLst>
        </pc:cxnChg>
        <pc:cxnChg chg="mod">
          <ac:chgData name="Caron, Pierre Nicolas" userId="67919323-2a9e-407a-ba8f-538e7cd8aff0" providerId="ADAL" clId="{57D48044-3986-4951-8CEC-AA3F6DCBD8B6}" dt="2023-03-10T06:54:48.148" v="203" actId="165"/>
          <ac:cxnSpMkLst>
            <pc:docMk/>
            <pc:sldMk cId="2773246050" sldId="2734"/>
            <ac:cxnSpMk id="39" creationId="{00000000-0000-0000-0000-000000000000}"/>
          </ac:cxnSpMkLst>
        </pc:cxnChg>
        <pc:cxnChg chg="mod">
          <ac:chgData name="Caron, Pierre Nicolas" userId="67919323-2a9e-407a-ba8f-538e7cd8aff0" providerId="ADAL" clId="{57D48044-3986-4951-8CEC-AA3F6DCBD8B6}" dt="2023-03-10T06:54:48.148" v="203" actId="165"/>
          <ac:cxnSpMkLst>
            <pc:docMk/>
            <pc:sldMk cId="2773246050" sldId="2734"/>
            <ac:cxnSpMk id="43" creationId="{00000000-0000-0000-0000-000000000000}"/>
          </ac:cxnSpMkLst>
        </pc:cxnChg>
        <pc:cxnChg chg="add">
          <ac:chgData name="Caron, Pierre Nicolas" userId="67919323-2a9e-407a-ba8f-538e7cd8aff0" providerId="ADAL" clId="{57D48044-3986-4951-8CEC-AA3F6DCBD8B6}" dt="2023-03-10T10:09:40.235" v="1128" actId="11529"/>
          <ac:cxnSpMkLst>
            <pc:docMk/>
            <pc:sldMk cId="2773246050" sldId="2734"/>
            <ac:cxnSpMk id="91" creationId="{C35F8E87-5058-F576-3652-4F0580EE35A9}"/>
          </ac:cxnSpMkLst>
        </pc:cxnChg>
      </pc:sldChg>
      <pc:sldChg chg="addSp delSp modSp mod">
        <pc:chgData name="Caron, Pierre Nicolas" userId="67919323-2a9e-407a-ba8f-538e7cd8aff0" providerId="ADAL" clId="{57D48044-3986-4951-8CEC-AA3F6DCBD8B6}" dt="2023-03-13T17:31:43.536" v="11842" actId="21"/>
        <pc:sldMkLst>
          <pc:docMk/>
          <pc:sldMk cId="219410806" sldId="2735"/>
        </pc:sldMkLst>
        <pc:spChg chg="add mod">
          <ac:chgData name="Caron, Pierre Nicolas" userId="67919323-2a9e-407a-ba8f-538e7cd8aff0" providerId="ADAL" clId="{57D48044-3986-4951-8CEC-AA3F6DCBD8B6}" dt="2023-03-10T10:12:17.370" v="1155"/>
          <ac:spMkLst>
            <pc:docMk/>
            <pc:sldMk cId="219410806" sldId="2735"/>
            <ac:spMk id="4" creationId="{86B48262-4FC7-8A96-3BF2-A435CA7507E8}"/>
          </ac:spMkLst>
        </pc:spChg>
        <pc:spChg chg="add mod ord">
          <ac:chgData name="Caron, Pierre Nicolas" userId="67919323-2a9e-407a-ba8f-538e7cd8aff0" providerId="ADAL" clId="{57D48044-3986-4951-8CEC-AA3F6DCBD8B6}" dt="2023-03-13T17:06:59.710" v="11757" actId="164"/>
          <ac:spMkLst>
            <pc:docMk/>
            <pc:sldMk cId="219410806" sldId="2735"/>
            <ac:spMk id="7" creationId="{09580787-E57E-6E70-DD37-3A09A6D4CEDC}"/>
          </ac:spMkLst>
        </pc:spChg>
        <pc:spChg chg="add mod">
          <ac:chgData name="Caron, Pierre Nicolas" userId="67919323-2a9e-407a-ba8f-538e7cd8aff0" providerId="ADAL" clId="{57D48044-3986-4951-8CEC-AA3F6DCBD8B6}" dt="2023-03-10T10:12:17.370" v="1155"/>
          <ac:spMkLst>
            <pc:docMk/>
            <pc:sldMk cId="219410806" sldId="2735"/>
            <ac:spMk id="8" creationId="{85A03888-B050-CB23-762A-E4A5B54FBC77}"/>
          </ac:spMkLst>
        </pc:spChg>
        <pc:spChg chg="add del mod">
          <ac:chgData name="Caron, Pierre Nicolas" userId="67919323-2a9e-407a-ba8f-538e7cd8aff0" providerId="ADAL" clId="{57D48044-3986-4951-8CEC-AA3F6DCBD8B6}" dt="2023-03-13T17:05:20.301" v="11732"/>
          <ac:spMkLst>
            <pc:docMk/>
            <pc:sldMk cId="219410806" sldId="2735"/>
            <ac:spMk id="9" creationId="{D601CFD6-8489-22DE-A72B-548A91B7C59A}"/>
          </ac:spMkLst>
        </pc:spChg>
        <pc:spChg chg="add mod">
          <ac:chgData name="Caron, Pierre Nicolas" userId="67919323-2a9e-407a-ba8f-538e7cd8aff0" providerId="ADAL" clId="{57D48044-3986-4951-8CEC-AA3F6DCBD8B6}" dt="2023-03-10T10:12:17.370" v="1155"/>
          <ac:spMkLst>
            <pc:docMk/>
            <pc:sldMk cId="219410806" sldId="2735"/>
            <ac:spMk id="10" creationId="{D5349C03-4733-7DDC-4276-33E430233A53}"/>
          </ac:spMkLst>
        </pc:spChg>
        <pc:spChg chg="add mod">
          <ac:chgData name="Caron, Pierre Nicolas" userId="67919323-2a9e-407a-ba8f-538e7cd8aff0" providerId="ADAL" clId="{57D48044-3986-4951-8CEC-AA3F6DCBD8B6}" dt="2023-03-10T10:12:17.370" v="1155"/>
          <ac:spMkLst>
            <pc:docMk/>
            <pc:sldMk cId="219410806" sldId="2735"/>
            <ac:spMk id="15" creationId="{3DC2D754-7A30-1B15-70A1-552A2AC342EC}"/>
          </ac:spMkLst>
        </pc:spChg>
        <pc:spChg chg="add mod">
          <ac:chgData name="Caron, Pierre Nicolas" userId="67919323-2a9e-407a-ba8f-538e7cd8aff0" providerId="ADAL" clId="{57D48044-3986-4951-8CEC-AA3F6DCBD8B6}" dt="2023-03-10T10:12:17.370" v="1155"/>
          <ac:spMkLst>
            <pc:docMk/>
            <pc:sldMk cId="219410806" sldId="2735"/>
            <ac:spMk id="21" creationId="{5E854F16-4C39-1D71-DD02-CD3E96323976}"/>
          </ac:spMkLst>
        </pc:spChg>
        <pc:spChg chg="add mod ord">
          <ac:chgData name="Caron, Pierre Nicolas" userId="67919323-2a9e-407a-ba8f-538e7cd8aff0" providerId="ADAL" clId="{57D48044-3986-4951-8CEC-AA3F6DCBD8B6}" dt="2023-03-13T17:06:36.299" v="11753" actId="164"/>
          <ac:spMkLst>
            <pc:docMk/>
            <pc:sldMk cId="219410806" sldId="2735"/>
            <ac:spMk id="22" creationId="{7CF418C4-6046-2AB4-5A95-4C49127712A1}"/>
          </ac:spMkLst>
        </pc:spChg>
        <pc:spChg chg="mod">
          <ac:chgData name="Caron, Pierre Nicolas" userId="67919323-2a9e-407a-ba8f-538e7cd8aff0" providerId="ADAL" clId="{57D48044-3986-4951-8CEC-AA3F6DCBD8B6}" dt="2023-03-10T10:12:17.370" v="1155"/>
          <ac:spMkLst>
            <pc:docMk/>
            <pc:sldMk cId="219410806" sldId="2735"/>
            <ac:spMk id="26" creationId="{04B5C285-FE48-74F3-E090-6D73E0C55519}"/>
          </ac:spMkLst>
        </pc:spChg>
        <pc:spChg chg="add mod">
          <ac:chgData name="Caron, Pierre Nicolas" userId="67919323-2a9e-407a-ba8f-538e7cd8aff0" providerId="ADAL" clId="{57D48044-3986-4951-8CEC-AA3F6DCBD8B6}" dt="2023-03-10T10:12:17.370" v="1155"/>
          <ac:spMkLst>
            <pc:docMk/>
            <pc:sldMk cId="219410806" sldId="2735"/>
            <ac:spMk id="29" creationId="{5B183549-5B2D-D9FA-2F09-E63C4517E2FE}"/>
          </ac:spMkLst>
        </pc:spChg>
        <pc:spChg chg="add mod">
          <ac:chgData name="Caron, Pierre Nicolas" userId="67919323-2a9e-407a-ba8f-538e7cd8aff0" providerId="ADAL" clId="{57D48044-3986-4951-8CEC-AA3F6DCBD8B6}" dt="2023-03-10T10:12:17.370" v="1155"/>
          <ac:spMkLst>
            <pc:docMk/>
            <pc:sldMk cId="219410806" sldId="2735"/>
            <ac:spMk id="30" creationId="{D8ECED3F-A444-7364-6CE5-6F51A7FA3DD3}"/>
          </ac:spMkLst>
        </pc:spChg>
        <pc:spChg chg="add mod">
          <ac:chgData name="Caron, Pierre Nicolas" userId="67919323-2a9e-407a-ba8f-538e7cd8aff0" providerId="ADAL" clId="{57D48044-3986-4951-8CEC-AA3F6DCBD8B6}" dt="2023-03-10T10:12:17.370" v="1155"/>
          <ac:spMkLst>
            <pc:docMk/>
            <pc:sldMk cId="219410806" sldId="2735"/>
            <ac:spMk id="32" creationId="{A6F899A6-BAC2-2196-6B27-43C2A01262F1}"/>
          </ac:spMkLst>
        </pc:spChg>
        <pc:spChg chg="add mod">
          <ac:chgData name="Caron, Pierre Nicolas" userId="67919323-2a9e-407a-ba8f-538e7cd8aff0" providerId="ADAL" clId="{57D48044-3986-4951-8CEC-AA3F6DCBD8B6}" dt="2023-03-13T17:07:20.826" v="11759" actId="14100"/>
          <ac:spMkLst>
            <pc:docMk/>
            <pc:sldMk cId="219410806" sldId="2735"/>
            <ac:spMk id="36" creationId="{38EF6968-B453-1106-2A52-3B473972C4A3}"/>
          </ac:spMkLst>
        </pc:spChg>
        <pc:spChg chg="add mod">
          <ac:chgData name="Caron, Pierre Nicolas" userId="67919323-2a9e-407a-ba8f-538e7cd8aff0" providerId="ADAL" clId="{57D48044-3986-4951-8CEC-AA3F6DCBD8B6}" dt="2023-03-13T17:07:25.638" v="11760" actId="14100"/>
          <ac:spMkLst>
            <pc:docMk/>
            <pc:sldMk cId="219410806" sldId="2735"/>
            <ac:spMk id="38" creationId="{7B13CD70-0571-6689-C841-16537542B6FE}"/>
          </ac:spMkLst>
        </pc:spChg>
        <pc:spChg chg="add mod">
          <ac:chgData name="Caron, Pierre Nicolas" userId="67919323-2a9e-407a-ba8f-538e7cd8aff0" providerId="ADAL" clId="{57D48044-3986-4951-8CEC-AA3F6DCBD8B6}" dt="2023-03-13T17:06:36.299" v="11753" actId="164"/>
          <ac:spMkLst>
            <pc:docMk/>
            <pc:sldMk cId="219410806" sldId="2735"/>
            <ac:spMk id="40" creationId="{15C7E4E1-B86B-80AE-5F7D-D8401D524F85}"/>
          </ac:spMkLst>
        </pc:spChg>
        <pc:spChg chg="add del mod">
          <ac:chgData name="Caron, Pierre Nicolas" userId="67919323-2a9e-407a-ba8f-538e7cd8aff0" providerId="ADAL" clId="{57D48044-3986-4951-8CEC-AA3F6DCBD8B6}" dt="2023-03-13T17:31:43.536" v="11842" actId="21"/>
          <ac:spMkLst>
            <pc:docMk/>
            <pc:sldMk cId="219410806" sldId="2735"/>
            <ac:spMk id="43" creationId="{8202333D-0B45-3849-0509-7F01557821C9}"/>
          </ac:spMkLst>
        </pc:spChg>
        <pc:spChg chg="del">
          <ac:chgData name="Caron, Pierre Nicolas" userId="67919323-2a9e-407a-ba8f-538e7cd8aff0" providerId="ADAL" clId="{57D48044-3986-4951-8CEC-AA3F6DCBD8B6}" dt="2023-03-10T10:12:15.194" v="1154" actId="478"/>
          <ac:spMkLst>
            <pc:docMk/>
            <pc:sldMk cId="219410806" sldId="2735"/>
            <ac:spMk id="51" creationId="{00000000-0000-0000-0000-000000000000}"/>
          </ac:spMkLst>
        </pc:spChg>
        <pc:spChg chg="del">
          <ac:chgData name="Caron, Pierre Nicolas" userId="67919323-2a9e-407a-ba8f-538e7cd8aff0" providerId="ADAL" clId="{57D48044-3986-4951-8CEC-AA3F6DCBD8B6}" dt="2023-03-10T10:12:15.194" v="1154" actId="478"/>
          <ac:spMkLst>
            <pc:docMk/>
            <pc:sldMk cId="219410806" sldId="2735"/>
            <ac:spMk id="53" creationId="{00000000-0000-0000-0000-000000000000}"/>
          </ac:spMkLst>
        </pc:spChg>
        <pc:spChg chg="mod">
          <ac:chgData name="Caron, Pierre Nicolas" userId="67919323-2a9e-407a-ba8f-538e7cd8aff0" providerId="ADAL" clId="{57D48044-3986-4951-8CEC-AA3F6DCBD8B6}" dt="2023-03-13T17:04:09.989" v="11719" actId="207"/>
          <ac:spMkLst>
            <pc:docMk/>
            <pc:sldMk cId="219410806" sldId="2735"/>
            <ac:spMk id="60" creationId="{00000000-0000-0000-0000-000000000000}"/>
          </ac:spMkLst>
        </pc:spChg>
        <pc:spChg chg="mod">
          <ac:chgData name="Caron, Pierre Nicolas" userId="67919323-2a9e-407a-ba8f-538e7cd8aff0" providerId="ADAL" clId="{57D48044-3986-4951-8CEC-AA3F6DCBD8B6}" dt="2023-03-13T17:06:59.710" v="11757" actId="164"/>
          <ac:spMkLst>
            <pc:docMk/>
            <pc:sldMk cId="219410806" sldId="2735"/>
            <ac:spMk id="61" creationId="{00000000-0000-0000-0000-000000000000}"/>
          </ac:spMkLst>
        </pc:spChg>
        <pc:grpChg chg="add mod">
          <ac:chgData name="Caron, Pierre Nicolas" userId="67919323-2a9e-407a-ba8f-538e7cd8aff0" providerId="ADAL" clId="{57D48044-3986-4951-8CEC-AA3F6DCBD8B6}" dt="2023-03-10T10:12:17.370" v="1155"/>
          <ac:grpSpMkLst>
            <pc:docMk/>
            <pc:sldMk cId="219410806" sldId="2735"/>
            <ac:grpSpMk id="18" creationId="{E16C23C1-1078-79E8-9612-0B63243983F4}"/>
          </ac:grpSpMkLst>
        </pc:grpChg>
        <pc:grpChg chg="add mod">
          <ac:chgData name="Caron, Pierre Nicolas" userId="67919323-2a9e-407a-ba8f-538e7cd8aff0" providerId="ADAL" clId="{57D48044-3986-4951-8CEC-AA3F6DCBD8B6}" dt="2023-03-10T10:12:17.370" v="1155"/>
          <ac:grpSpMkLst>
            <pc:docMk/>
            <pc:sldMk cId="219410806" sldId="2735"/>
            <ac:grpSpMk id="24" creationId="{993B92C6-1865-8962-E720-5661E1722E6E}"/>
          </ac:grpSpMkLst>
        </pc:grpChg>
        <pc:grpChg chg="mod">
          <ac:chgData name="Caron, Pierre Nicolas" userId="67919323-2a9e-407a-ba8f-538e7cd8aff0" providerId="ADAL" clId="{57D48044-3986-4951-8CEC-AA3F6DCBD8B6}" dt="2023-03-10T10:12:17.370" v="1155"/>
          <ac:grpSpMkLst>
            <pc:docMk/>
            <pc:sldMk cId="219410806" sldId="2735"/>
            <ac:grpSpMk id="25" creationId="{789F750A-D4D6-128B-7A02-5000E4931318}"/>
          </ac:grpSpMkLst>
        </pc:grpChg>
        <pc:grpChg chg="add mod">
          <ac:chgData name="Caron, Pierre Nicolas" userId="67919323-2a9e-407a-ba8f-538e7cd8aff0" providerId="ADAL" clId="{57D48044-3986-4951-8CEC-AA3F6DCBD8B6}" dt="2023-03-13T17:07:08.948" v="11758" actId="465"/>
          <ac:grpSpMkLst>
            <pc:docMk/>
            <pc:sldMk cId="219410806" sldId="2735"/>
            <ac:grpSpMk id="41" creationId="{CE8D8296-D9F9-B219-407E-94D4C7368611}"/>
          </ac:grpSpMkLst>
        </pc:grpChg>
        <pc:grpChg chg="add mod">
          <ac:chgData name="Caron, Pierre Nicolas" userId="67919323-2a9e-407a-ba8f-538e7cd8aff0" providerId="ADAL" clId="{57D48044-3986-4951-8CEC-AA3F6DCBD8B6}" dt="2023-03-13T17:06:59.710" v="11757" actId="164"/>
          <ac:grpSpMkLst>
            <pc:docMk/>
            <pc:sldMk cId="219410806" sldId="2735"/>
            <ac:grpSpMk id="42" creationId="{FE32277F-04A0-CBB0-E998-DF6B85E8C62E}"/>
          </ac:grpSpMkLst>
        </pc:grpChg>
        <pc:grpChg chg="del">
          <ac:chgData name="Caron, Pierre Nicolas" userId="67919323-2a9e-407a-ba8f-538e7cd8aff0" providerId="ADAL" clId="{57D48044-3986-4951-8CEC-AA3F6DCBD8B6}" dt="2023-03-10T10:12:15.194" v="1154" actId="478"/>
          <ac:grpSpMkLst>
            <pc:docMk/>
            <pc:sldMk cId="219410806" sldId="2735"/>
            <ac:grpSpMk id="44" creationId="{00000000-0000-0000-0000-000000000000}"/>
          </ac:grpSpMkLst>
        </pc:grpChg>
        <pc:grpChg chg="del">
          <ac:chgData name="Caron, Pierre Nicolas" userId="67919323-2a9e-407a-ba8f-538e7cd8aff0" providerId="ADAL" clId="{57D48044-3986-4951-8CEC-AA3F6DCBD8B6}" dt="2023-03-10T10:12:15.194" v="1154" actId="478"/>
          <ac:grpSpMkLst>
            <pc:docMk/>
            <pc:sldMk cId="219410806" sldId="2735"/>
            <ac:grpSpMk id="54" creationId="{00000000-0000-0000-0000-000000000000}"/>
          </ac:grpSpMkLst>
        </pc:grpChg>
        <pc:grpChg chg="del">
          <ac:chgData name="Caron, Pierre Nicolas" userId="67919323-2a9e-407a-ba8f-538e7cd8aff0" providerId="ADAL" clId="{57D48044-3986-4951-8CEC-AA3F6DCBD8B6}" dt="2023-03-10T10:12:15.194" v="1154" actId="478"/>
          <ac:grpSpMkLst>
            <pc:docMk/>
            <pc:sldMk cId="219410806" sldId="2735"/>
            <ac:grpSpMk id="66" creationId="{00000000-0000-0000-0000-000000000000}"/>
          </ac:grpSpMkLst>
        </pc:grpChg>
        <pc:grpChg chg="del">
          <ac:chgData name="Caron, Pierre Nicolas" userId="67919323-2a9e-407a-ba8f-538e7cd8aff0" providerId="ADAL" clId="{57D48044-3986-4951-8CEC-AA3F6DCBD8B6}" dt="2023-03-10T10:12:15.194" v="1154" actId="478"/>
          <ac:grpSpMkLst>
            <pc:docMk/>
            <pc:sldMk cId="219410806" sldId="2735"/>
            <ac:grpSpMk id="79" creationId="{00000000-0000-0000-0000-000000000000}"/>
          </ac:grpSpMkLst>
        </pc:grpChg>
        <pc:grpChg chg="del">
          <ac:chgData name="Caron, Pierre Nicolas" userId="67919323-2a9e-407a-ba8f-538e7cd8aff0" providerId="ADAL" clId="{57D48044-3986-4951-8CEC-AA3F6DCBD8B6}" dt="2023-03-10T10:12:15.194" v="1154" actId="478"/>
          <ac:grpSpMkLst>
            <pc:docMk/>
            <pc:sldMk cId="219410806" sldId="2735"/>
            <ac:grpSpMk id="83" creationId="{00000000-0000-0000-0000-000000000000}"/>
          </ac:grpSpMkLst>
        </pc:grpChg>
        <pc:picChg chg="add mod">
          <ac:chgData name="Caron, Pierre Nicolas" userId="67919323-2a9e-407a-ba8f-538e7cd8aff0" providerId="ADAL" clId="{57D48044-3986-4951-8CEC-AA3F6DCBD8B6}" dt="2023-03-10T10:12:17.370" v="1155"/>
          <ac:picMkLst>
            <pc:docMk/>
            <pc:sldMk cId="219410806" sldId="2735"/>
            <ac:picMk id="2" creationId="{8F15CA82-E0AF-AFE7-6F4A-839C4B82CFAC}"/>
          </ac:picMkLst>
        </pc:picChg>
        <pc:picChg chg="del">
          <ac:chgData name="Caron, Pierre Nicolas" userId="67919323-2a9e-407a-ba8f-538e7cd8aff0" providerId="ADAL" clId="{57D48044-3986-4951-8CEC-AA3F6DCBD8B6}" dt="2023-03-10T06:54:02.785" v="197" actId="478"/>
          <ac:picMkLst>
            <pc:docMk/>
            <pc:sldMk cId="219410806" sldId="2735"/>
            <ac:picMk id="7" creationId="{C228A6CA-AEDF-3FE9-1FBF-DA20951D1080}"/>
          </ac:picMkLst>
        </pc:picChg>
        <pc:picChg chg="del">
          <ac:chgData name="Caron, Pierre Nicolas" userId="67919323-2a9e-407a-ba8f-538e7cd8aff0" providerId="ADAL" clId="{57D48044-3986-4951-8CEC-AA3F6DCBD8B6}" dt="2023-03-10T10:12:15.194" v="1154" actId="478"/>
          <ac:picMkLst>
            <pc:docMk/>
            <pc:sldMk cId="219410806" sldId="2735"/>
            <ac:picMk id="9" creationId="{00000000-0000-0000-0000-000000000000}"/>
          </ac:picMkLst>
        </pc:picChg>
        <pc:picChg chg="add mod">
          <ac:chgData name="Caron, Pierre Nicolas" userId="67919323-2a9e-407a-ba8f-538e7cd8aff0" providerId="ADAL" clId="{57D48044-3986-4951-8CEC-AA3F6DCBD8B6}" dt="2023-03-10T10:12:17.370" v="1155"/>
          <ac:picMkLst>
            <pc:docMk/>
            <pc:sldMk cId="219410806" sldId="2735"/>
            <ac:picMk id="11" creationId="{A9C73535-E014-14B6-EEC3-A1200EA1323E}"/>
          </ac:picMkLst>
        </pc:picChg>
        <pc:picChg chg="add mod">
          <ac:chgData name="Caron, Pierre Nicolas" userId="67919323-2a9e-407a-ba8f-538e7cd8aff0" providerId="ADAL" clId="{57D48044-3986-4951-8CEC-AA3F6DCBD8B6}" dt="2023-03-10T10:12:17.370" v="1155"/>
          <ac:picMkLst>
            <pc:docMk/>
            <pc:sldMk cId="219410806" sldId="2735"/>
            <ac:picMk id="12" creationId="{DF5F49E8-B4CE-C001-E4F9-3AB143E1F76D}"/>
          </ac:picMkLst>
        </pc:picChg>
        <pc:picChg chg="add mod">
          <ac:chgData name="Caron, Pierre Nicolas" userId="67919323-2a9e-407a-ba8f-538e7cd8aff0" providerId="ADAL" clId="{57D48044-3986-4951-8CEC-AA3F6DCBD8B6}" dt="2023-03-10T10:12:17.370" v="1155"/>
          <ac:picMkLst>
            <pc:docMk/>
            <pc:sldMk cId="219410806" sldId="2735"/>
            <ac:picMk id="13" creationId="{50379FE7-2195-7A9A-4112-A494DE5B9F67}"/>
          </ac:picMkLst>
        </pc:picChg>
        <pc:picChg chg="add mod">
          <ac:chgData name="Caron, Pierre Nicolas" userId="67919323-2a9e-407a-ba8f-538e7cd8aff0" providerId="ADAL" clId="{57D48044-3986-4951-8CEC-AA3F6DCBD8B6}" dt="2023-03-10T10:12:17.370" v="1155"/>
          <ac:picMkLst>
            <pc:docMk/>
            <pc:sldMk cId="219410806" sldId="2735"/>
            <ac:picMk id="14" creationId="{ECAB81F6-57E1-EA85-8B71-A1D8F50F0A16}"/>
          </ac:picMkLst>
        </pc:picChg>
        <pc:picChg chg="add mod">
          <ac:chgData name="Caron, Pierre Nicolas" userId="67919323-2a9e-407a-ba8f-538e7cd8aff0" providerId="ADAL" clId="{57D48044-3986-4951-8CEC-AA3F6DCBD8B6}" dt="2023-03-10T10:12:17.370" v="1155"/>
          <ac:picMkLst>
            <pc:docMk/>
            <pc:sldMk cId="219410806" sldId="2735"/>
            <ac:picMk id="16" creationId="{1A50EEAE-924C-2218-7222-33458E6DB864}"/>
          </ac:picMkLst>
        </pc:picChg>
        <pc:picChg chg="mod">
          <ac:chgData name="Caron, Pierre Nicolas" userId="67919323-2a9e-407a-ba8f-538e7cd8aff0" providerId="ADAL" clId="{57D48044-3986-4951-8CEC-AA3F6DCBD8B6}" dt="2023-03-10T10:12:17.370" v="1155"/>
          <ac:picMkLst>
            <pc:docMk/>
            <pc:sldMk cId="219410806" sldId="2735"/>
            <ac:picMk id="19" creationId="{3E6A31D8-D4AA-7EB4-6F4C-FEBAAFC389BE}"/>
          </ac:picMkLst>
        </pc:picChg>
        <pc:picChg chg="mod">
          <ac:chgData name="Caron, Pierre Nicolas" userId="67919323-2a9e-407a-ba8f-538e7cd8aff0" providerId="ADAL" clId="{57D48044-3986-4951-8CEC-AA3F6DCBD8B6}" dt="2023-03-10T10:12:17.370" v="1155"/>
          <ac:picMkLst>
            <pc:docMk/>
            <pc:sldMk cId="219410806" sldId="2735"/>
            <ac:picMk id="20" creationId="{8E700E12-1FB2-846D-0721-663964CE7D01}"/>
          </ac:picMkLst>
        </pc:picChg>
        <pc:picChg chg="del">
          <ac:chgData name="Caron, Pierre Nicolas" userId="67919323-2a9e-407a-ba8f-538e7cd8aff0" providerId="ADAL" clId="{57D48044-3986-4951-8CEC-AA3F6DCBD8B6}" dt="2023-03-10T10:12:15.194" v="1154" actId="478"/>
          <ac:picMkLst>
            <pc:docMk/>
            <pc:sldMk cId="219410806" sldId="2735"/>
            <ac:picMk id="22" creationId="{00000000-0000-0000-0000-000000000000}"/>
          </ac:picMkLst>
        </pc:picChg>
        <pc:picChg chg="add mod">
          <ac:chgData name="Caron, Pierre Nicolas" userId="67919323-2a9e-407a-ba8f-538e7cd8aff0" providerId="ADAL" clId="{57D48044-3986-4951-8CEC-AA3F6DCBD8B6}" dt="2023-03-10T10:12:17.370" v="1155"/>
          <ac:picMkLst>
            <pc:docMk/>
            <pc:sldMk cId="219410806" sldId="2735"/>
            <ac:picMk id="23" creationId="{FC18EC5D-6F09-E501-D673-6AE2F33BEE8C}"/>
          </ac:picMkLst>
        </pc:picChg>
        <pc:picChg chg="mod">
          <ac:chgData name="Caron, Pierre Nicolas" userId="67919323-2a9e-407a-ba8f-538e7cd8aff0" providerId="ADAL" clId="{57D48044-3986-4951-8CEC-AA3F6DCBD8B6}" dt="2023-03-10T10:12:17.370" v="1155"/>
          <ac:picMkLst>
            <pc:docMk/>
            <pc:sldMk cId="219410806" sldId="2735"/>
            <ac:picMk id="27" creationId="{B905B0ED-5E00-9707-F3C3-B6CC448961AA}"/>
          </ac:picMkLst>
        </pc:picChg>
        <pc:picChg chg="mod">
          <ac:chgData name="Caron, Pierre Nicolas" userId="67919323-2a9e-407a-ba8f-538e7cd8aff0" providerId="ADAL" clId="{57D48044-3986-4951-8CEC-AA3F6DCBD8B6}" dt="2023-03-10T10:12:17.370" v="1155"/>
          <ac:picMkLst>
            <pc:docMk/>
            <pc:sldMk cId="219410806" sldId="2735"/>
            <ac:picMk id="28" creationId="{04195DCC-716A-7E59-8506-05B1A1C892B2}"/>
          </ac:picMkLst>
        </pc:picChg>
        <pc:picChg chg="add mod">
          <ac:chgData name="Caron, Pierre Nicolas" userId="67919323-2a9e-407a-ba8f-538e7cd8aff0" providerId="ADAL" clId="{57D48044-3986-4951-8CEC-AA3F6DCBD8B6}" dt="2023-03-10T10:12:17.370" v="1155"/>
          <ac:picMkLst>
            <pc:docMk/>
            <pc:sldMk cId="219410806" sldId="2735"/>
            <ac:picMk id="31" creationId="{C49B6BFA-9538-4288-AF0C-BA537760B1C2}"/>
          </ac:picMkLst>
        </pc:picChg>
        <pc:picChg chg="add mod">
          <ac:chgData name="Caron, Pierre Nicolas" userId="67919323-2a9e-407a-ba8f-538e7cd8aff0" providerId="ADAL" clId="{57D48044-3986-4951-8CEC-AA3F6DCBD8B6}" dt="2023-03-10T10:12:17.370" v="1155"/>
          <ac:picMkLst>
            <pc:docMk/>
            <pc:sldMk cId="219410806" sldId="2735"/>
            <ac:picMk id="33" creationId="{CC3907D1-067B-19CB-7BA9-9A69A613D603}"/>
          </ac:picMkLst>
        </pc:picChg>
        <pc:picChg chg="add mod">
          <ac:chgData name="Caron, Pierre Nicolas" userId="67919323-2a9e-407a-ba8f-538e7cd8aff0" providerId="ADAL" clId="{57D48044-3986-4951-8CEC-AA3F6DCBD8B6}" dt="2023-03-10T10:12:17.370" v="1155"/>
          <ac:picMkLst>
            <pc:docMk/>
            <pc:sldMk cId="219410806" sldId="2735"/>
            <ac:picMk id="34" creationId="{50E1AA39-24A8-5697-4E1E-7B472FC667E9}"/>
          </ac:picMkLst>
        </pc:picChg>
        <pc:picChg chg="del">
          <ac:chgData name="Caron, Pierre Nicolas" userId="67919323-2a9e-407a-ba8f-538e7cd8aff0" providerId="ADAL" clId="{57D48044-3986-4951-8CEC-AA3F6DCBD8B6}" dt="2023-03-10T10:12:15.194" v="1154" actId="478"/>
          <ac:picMkLst>
            <pc:docMk/>
            <pc:sldMk cId="219410806" sldId="2735"/>
            <ac:picMk id="50" creationId="{00000000-0000-0000-0000-000000000000}"/>
          </ac:picMkLst>
        </pc:picChg>
        <pc:cxnChg chg="add mod">
          <ac:chgData name="Caron, Pierre Nicolas" userId="67919323-2a9e-407a-ba8f-538e7cd8aff0" providerId="ADAL" clId="{57D48044-3986-4951-8CEC-AA3F6DCBD8B6}" dt="2023-03-10T10:12:17.370" v="1155"/>
          <ac:cxnSpMkLst>
            <pc:docMk/>
            <pc:sldMk cId="219410806" sldId="2735"/>
            <ac:cxnSpMk id="17" creationId="{8011D79B-08F9-D396-5113-19FAD3D75CA0}"/>
          </ac:cxnSpMkLst>
        </pc:cxnChg>
        <pc:cxnChg chg="add mod">
          <ac:chgData name="Caron, Pierre Nicolas" userId="67919323-2a9e-407a-ba8f-538e7cd8aff0" providerId="ADAL" clId="{57D48044-3986-4951-8CEC-AA3F6DCBD8B6}" dt="2023-03-10T10:12:17.370" v="1155"/>
          <ac:cxnSpMkLst>
            <pc:docMk/>
            <pc:sldMk cId="219410806" sldId="2735"/>
            <ac:cxnSpMk id="35" creationId="{AB98A560-7AD3-A64D-CBF0-0829A0011DE1}"/>
          </ac:cxnSpMkLst>
        </pc:cxnChg>
        <pc:cxnChg chg="del">
          <ac:chgData name="Caron, Pierre Nicolas" userId="67919323-2a9e-407a-ba8f-538e7cd8aff0" providerId="ADAL" clId="{57D48044-3986-4951-8CEC-AA3F6DCBD8B6}" dt="2023-03-10T10:12:15.194" v="1154" actId="478"/>
          <ac:cxnSpMkLst>
            <pc:docMk/>
            <pc:sldMk cId="219410806" sldId="2735"/>
            <ac:cxnSpMk id="49" creationId="{00000000-0000-0000-0000-000000000000}"/>
          </ac:cxnSpMkLst>
        </pc:cxnChg>
        <pc:cxnChg chg="del">
          <ac:chgData name="Caron, Pierre Nicolas" userId="67919323-2a9e-407a-ba8f-538e7cd8aff0" providerId="ADAL" clId="{57D48044-3986-4951-8CEC-AA3F6DCBD8B6}" dt="2023-03-10T10:12:15.194" v="1154" actId="478"/>
          <ac:cxnSpMkLst>
            <pc:docMk/>
            <pc:sldMk cId="219410806" sldId="2735"/>
            <ac:cxnSpMk id="65" creationId="{00000000-0000-0000-0000-000000000000}"/>
          </ac:cxnSpMkLst>
        </pc:cxnChg>
      </pc:sldChg>
      <pc:sldChg chg="addSp delSp modSp mod">
        <pc:chgData name="Caron, Pierre Nicolas" userId="67919323-2a9e-407a-ba8f-538e7cd8aff0" providerId="ADAL" clId="{57D48044-3986-4951-8CEC-AA3F6DCBD8B6}" dt="2023-03-14T14:49:35.359" v="11957"/>
        <pc:sldMkLst>
          <pc:docMk/>
          <pc:sldMk cId="2271154513" sldId="2736"/>
        </pc:sldMkLst>
        <pc:spChg chg="mod">
          <ac:chgData name="Caron, Pierre Nicolas" userId="67919323-2a9e-407a-ba8f-538e7cd8aff0" providerId="ADAL" clId="{57D48044-3986-4951-8CEC-AA3F6DCBD8B6}" dt="2023-03-14T14:49:35.359" v="11957"/>
          <ac:spMkLst>
            <pc:docMk/>
            <pc:sldMk cId="2271154513" sldId="2736"/>
            <ac:spMk id="2" creationId="{00000000-0000-0000-0000-000000000000}"/>
          </ac:spMkLst>
        </pc:spChg>
        <pc:spChg chg="mod">
          <ac:chgData name="Caron, Pierre Nicolas" userId="67919323-2a9e-407a-ba8f-538e7cd8aff0" providerId="ADAL" clId="{57D48044-3986-4951-8CEC-AA3F6DCBD8B6}" dt="2023-03-10T10:29:15.757" v="1398" actId="6549"/>
          <ac:spMkLst>
            <pc:docMk/>
            <pc:sldMk cId="2271154513" sldId="2736"/>
            <ac:spMk id="5" creationId="{31A1BBBE-060D-26C0-C584-231B9AAB06B2}"/>
          </ac:spMkLst>
        </pc:spChg>
        <pc:picChg chg="add mod">
          <ac:chgData name="Caron, Pierre Nicolas" userId="67919323-2a9e-407a-ba8f-538e7cd8aff0" providerId="ADAL" clId="{57D48044-3986-4951-8CEC-AA3F6DCBD8B6}" dt="2023-03-10T10:30:26.457" v="1409" actId="1076"/>
          <ac:picMkLst>
            <pc:docMk/>
            <pc:sldMk cId="2271154513" sldId="2736"/>
            <ac:picMk id="4" creationId="{FC7C86DA-F019-A7E8-EC4F-3C731F443E70}"/>
          </ac:picMkLst>
        </pc:picChg>
        <pc:picChg chg="del">
          <ac:chgData name="Caron, Pierre Nicolas" userId="67919323-2a9e-407a-ba8f-538e7cd8aff0" providerId="ADAL" clId="{57D48044-3986-4951-8CEC-AA3F6DCBD8B6}" dt="2023-03-10T10:28:13.886" v="1374" actId="478"/>
          <ac:picMkLst>
            <pc:docMk/>
            <pc:sldMk cId="2271154513" sldId="2736"/>
            <ac:picMk id="1026" creationId="{00000000-0000-0000-0000-000000000000}"/>
          </ac:picMkLst>
        </pc:picChg>
      </pc:sldChg>
      <pc:sldChg chg="addSp delSp modSp mod modClrScheme chgLayout">
        <pc:chgData name="Caron, Pierre Nicolas" userId="67919323-2a9e-407a-ba8f-538e7cd8aff0" providerId="ADAL" clId="{57D48044-3986-4951-8CEC-AA3F6DCBD8B6}" dt="2023-03-27T13:20:38.053" v="12596" actId="207"/>
        <pc:sldMkLst>
          <pc:docMk/>
          <pc:sldMk cId="1690356142" sldId="2737"/>
        </pc:sldMkLst>
        <pc:spChg chg="mod ord">
          <ac:chgData name="Caron, Pierre Nicolas" userId="67919323-2a9e-407a-ba8f-538e7cd8aff0" providerId="ADAL" clId="{57D48044-3986-4951-8CEC-AA3F6DCBD8B6}" dt="2023-03-14T14:52:05.535" v="11980" actId="700"/>
          <ac:spMkLst>
            <pc:docMk/>
            <pc:sldMk cId="1690356142" sldId="2737"/>
            <ac:spMk id="2" creationId="{00000000-0000-0000-0000-000000000000}"/>
          </ac:spMkLst>
        </pc:spChg>
        <pc:spChg chg="add del mod">
          <ac:chgData name="Caron, Pierre Nicolas" userId="67919323-2a9e-407a-ba8f-538e7cd8aff0" providerId="ADAL" clId="{57D48044-3986-4951-8CEC-AA3F6DCBD8B6}" dt="2023-03-14T14:48:12.685" v="11949"/>
          <ac:spMkLst>
            <pc:docMk/>
            <pc:sldMk cId="1690356142" sldId="2737"/>
            <ac:spMk id="3" creationId="{A62703E0-5632-7567-7343-F825E5AA3D74}"/>
          </ac:spMkLst>
        </pc:spChg>
        <pc:spChg chg="add mod">
          <ac:chgData name="Caron, Pierre Nicolas" userId="67919323-2a9e-407a-ba8f-538e7cd8aff0" providerId="ADAL" clId="{57D48044-3986-4951-8CEC-AA3F6DCBD8B6}" dt="2023-03-14T17:21:31.256" v="12101"/>
          <ac:spMkLst>
            <pc:docMk/>
            <pc:sldMk cId="1690356142" sldId="2737"/>
            <ac:spMk id="3" creationId="{D128304A-E515-96FF-AA4C-ECA43D8E89D4}"/>
          </ac:spMkLst>
        </pc:spChg>
        <pc:spChg chg="add mod">
          <ac:chgData name="Caron, Pierre Nicolas" userId="67919323-2a9e-407a-ba8f-538e7cd8aff0" providerId="ADAL" clId="{57D48044-3986-4951-8CEC-AA3F6DCBD8B6}" dt="2023-03-27T13:19:48.307" v="12574" actId="1076"/>
          <ac:spMkLst>
            <pc:docMk/>
            <pc:sldMk cId="1690356142" sldId="2737"/>
            <ac:spMk id="5" creationId="{B6A3BDF3-ED0A-F61E-609F-02EE71B03E78}"/>
          </ac:spMkLst>
        </pc:spChg>
        <pc:spChg chg="add mod">
          <ac:chgData name="Caron, Pierre Nicolas" userId="67919323-2a9e-407a-ba8f-538e7cd8aff0" providerId="ADAL" clId="{57D48044-3986-4951-8CEC-AA3F6DCBD8B6}" dt="2023-03-13T07:14:36.256" v="4719" actId="14100"/>
          <ac:spMkLst>
            <pc:docMk/>
            <pc:sldMk cId="1690356142" sldId="2737"/>
            <ac:spMk id="6" creationId="{1D7635B7-8B75-3275-B559-8D5FD83F210C}"/>
          </ac:spMkLst>
        </pc:spChg>
        <pc:spChg chg="add mod">
          <ac:chgData name="Caron, Pierre Nicolas" userId="67919323-2a9e-407a-ba8f-538e7cd8aff0" providerId="ADAL" clId="{57D48044-3986-4951-8CEC-AA3F6DCBD8B6}" dt="2023-03-13T07:13:41.623" v="4675"/>
          <ac:spMkLst>
            <pc:docMk/>
            <pc:sldMk cId="1690356142" sldId="2737"/>
            <ac:spMk id="8" creationId="{4C17CEB2-D077-4890-5730-46592113C79C}"/>
          </ac:spMkLst>
        </pc:spChg>
        <pc:spChg chg="add mod">
          <ac:chgData name="Caron, Pierre Nicolas" userId="67919323-2a9e-407a-ba8f-538e7cd8aff0" providerId="ADAL" clId="{57D48044-3986-4951-8CEC-AA3F6DCBD8B6}" dt="2023-03-13T07:14:42.965" v="4721" actId="14100"/>
          <ac:spMkLst>
            <pc:docMk/>
            <pc:sldMk cId="1690356142" sldId="2737"/>
            <ac:spMk id="9" creationId="{647A3C3F-9C2A-68E0-B15F-0CD39AD55952}"/>
          </ac:spMkLst>
        </pc:spChg>
        <pc:spChg chg="mod topLvl">
          <ac:chgData name="Caron, Pierre Nicolas" userId="67919323-2a9e-407a-ba8f-538e7cd8aff0" providerId="ADAL" clId="{57D48044-3986-4951-8CEC-AA3F6DCBD8B6}" dt="2023-03-14T17:21:24.301" v="12099" actId="165"/>
          <ac:spMkLst>
            <pc:docMk/>
            <pc:sldMk cId="1690356142" sldId="2737"/>
            <ac:spMk id="10" creationId="{247CB396-8EE7-45EB-819A-E303940C161B}"/>
          </ac:spMkLst>
        </pc:spChg>
        <pc:spChg chg="del mod ord topLvl">
          <ac:chgData name="Caron, Pierre Nicolas" userId="67919323-2a9e-407a-ba8f-538e7cd8aff0" providerId="ADAL" clId="{57D48044-3986-4951-8CEC-AA3F6DCBD8B6}" dt="2023-03-10T15:43:57.820" v="3398" actId="478"/>
          <ac:spMkLst>
            <pc:docMk/>
            <pc:sldMk cId="1690356142" sldId="2737"/>
            <ac:spMk id="13" creationId="{00000000-0000-0000-0000-000000000000}"/>
          </ac:spMkLst>
        </pc:spChg>
        <pc:spChg chg="del mod ord topLvl">
          <ac:chgData name="Caron, Pierre Nicolas" userId="67919323-2a9e-407a-ba8f-538e7cd8aff0" providerId="ADAL" clId="{57D48044-3986-4951-8CEC-AA3F6DCBD8B6}" dt="2023-03-10T15:43:57.820" v="3398" actId="478"/>
          <ac:spMkLst>
            <pc:docMk/>
            <pc:sldMk cId="1690356142" sldId="2737"/>
            <ac:spMk id="15" creationId="{00000000-0000-0000-0000-000000000000}"/>
          </ac:spMkLst>
        </pc:spChg>
        <pc:spChg chg="del mod topLvl">
          <ac:chgData name="Caron, Pierre Nicolas" userId="67919323-2a9e-407a-ba8f-538e7cd8aff0" providerId="ADAL" clId="{57D48044-3986-4951-8CEC-AA3F6DCBD8B6}" dt="2023-03-10T15:43:57.820" v="3398" actId="478"/>
          <ac:spMkLst>
            <pc:docMk/>
            <pc:sldMk cId="1690356142" sldId="2737"/>
            <ac:spMk id="16" creationId="{00000000-0000-0000-0000-000000000000}"/>
          </ac:spMkLst>
        </pc:spChg>
        <pc:spChg chg="add mod">
          <ac:chgData name="Caron, Pierre Nicolas" userId="67919323-2a9e-407a-ba8f-538e7cd8aff0" providerId="ADAL" clId="{57D48044-3986-4951-8CEC-AA3F6DCBD8B6}" dt="2023-03-27T13:20:38.053" v="12596" actId="207"/>
          <ac:spMkLst>
            <pc:docMk/>
            <pc:sldMk cId="1690356142" sldId="2737"/>
            <ac:spMk id="17" creationId="{4BDFA93F-04C9-F44E-E70A-4260A7E83394}"/>
          </ac:spMkLst>
        </pc:spChg>
        <pc:spChg chg="add mod ord">
          <ac:chgData name="Caron, Pierre Nicolas" userId="67919323-2a9e-407a-ba8f-538e7cd8aff0" providerId="ADAL" clId="{57D48044-3986-4951-8CEC-AA3F6DCBD8B6}" dt="2023-03-14T14:57:38.315" v="11981" actId="14100"/>
          <ac:spMkLst>
            <pc:docMk/>
            <pc:sldMk cId="1690356142" sldId="2737"/>
            <ac:spMk id="20" creationId="{A58DB7C1-42D0-8461-88F7-6B1023CB3C8A}"/>
          </ac:spMkLst>
        </pc:spChg>
        <pc:spChg chg="add mod">
          <ac:chgData name="Caron, Pierre Nicolas" userId="67919323-2a9e-407a-ba8f-538e7cd8aff0" providerId="ADAL" clId="{57D48044-3986-4951-8CEC-AA3F6DCBD8B6}" dt="2023-03-14T17:21:31.256" v="12101"/>
          <ac:spMkLst>
            <pc:docMk/>
            <pc:sldMk cId="1690356142" sldId="2737"/>
            <ac:spMk id="21" creationId="{DBFF0B1B-4CBD-3113-EAF2-C4EF17C01A2A}"/>
          </ac:spMkLst>
        </pc:spChg>
        <pc:spChg chg="add mod">
          <ac:chgData name="Caron, Pierre Nicolas" userId="67919323-2a9e-407a-ba8f-538e7cd8aff0" providerId="ADAL" clId="{57D48044-3986-4951-8CEC-AA3F6DCBD8B6}" dt="2023-03-14T17:21:31.256" v="12101"/>
          <ac:spMkLst>
            <pc:docMk/>
            <pc:sldMk cId="1690356142" sldId="2737"/>
            <ac:spMk id="22" creationId="{9FB2410F-90B2-916E-B35F-C0A0BFC7DD67}"/>
          </ac:spMkLst>
        </pc:spChg>
        <pc:spChg chg="mod topLvl">
          <ac:chgData name="Caron, Pierre Nicolas" userId="67919323-2a9e-407a-ba8f-538e7cd8aff0" providerId="ADAL" clId="{57D48044-3986-4951-8CEC-AA3F6DCBD8B6}" dt="2023-03-14T17:21:24.301" v="12099" actId="165"/>
          <ac:spMkLst>
            <pc:docMk/>
            <pc:sldMk cId="1690356142" sldId="2737"/>
            <ac:spMk id="28" creationId="{00000000-0000-0000-0000-000000000000}"/>
          </ac:spMkLst>
        </pc:spChg>
        <pc:spChg chg="add mod">
          <ac:chgData name="Caron, Pierre Nicolas" userId="67919323-2a9e-407a-ba8f-538e7cd8aff0" providerId="ADAL" clId="{57D48044-3986-4951-8CEC-AA3F6DCBD8B6}" dt="2023-03-14T17:21:31.256" v="12101"/>
          <ac:spMkLst>
            <pc:docMk/>
            <pc:sldMk cId="1690356142" sldId="2737"/>
            <ac:spMk id="30" creationId="{3827FB3C-9E9B-83BA-82E2-A6B89797C5F0}"/>
          </ac:spMkLst>
        </pc:spChg>
        <pc:spChg chg="add del mod ord">
          <ac:chgData name="Caron, Pierre Nicolas" userId="67919323-2a9e-407a-ba8f-538e7cd8aff0" providerId="ADAL" clId="{57D48044-3986-4951-8CEC-AA3F6DCBD8B6}" dt="2023-03-10T13:50:34.092" v="2646" actId="478"/>
          <ac:spMkLst>
            <pc:docMk/>
            <pc:sldMk cId="1690356142" sldId="2737"/>
            <ac:spMk id="35" creationId="{EF26AC9F-4139-7505-578C-CAC9220623E8}"/>
          </ac:spMkLst>
        </pc:spChg>
        <pc:spChg chg="del mod ord topLvl">
          <ac:chgData name="Caron, Pierre Nicolas" userId="67919323-2a9e-407a-ba8f-538e7cd8aff0" providerId="ADAL" clId="{57D48044-3986-4951-8CEC-AA3F6DCBD8B6}" dt="2023-03-10T15:43:57.820" v="3398" actId="478"/>
          <ac:spMkLst>
            <pc:docMk/>
            <pc:sldMk cId="1690356142" sldId="2737"/>
            <ac:spMk id="36" creationId="{00000000-0000-0000-0000-000000000000}"/>
          </ac:spMkLst>
        </pc:spChg>
        <pc:spChg chg="del mod topLvl">
          <ac:chgData name="Caron, Pierre Nicolas" userId="67919323-2a9e-407a-ba8f-538e7cd8aff0" providerId="ADAL" clId="{57D48044-3986-4951-8CEC-AA3F6DCBD8B6}" dt="2023-03-10T13:32:22.830" v="2469" actId="478"/>
          <ac:spMkLst>
            <pc:docMk/>
            <pc:sldMk cId="1690356142" sldId="2737"/>
            <ac:spMk id="47" creationId="{00000000-0000-0000-0000-000000000000}"/>
          </ac:spMkLst>
        </pc:spChg>
        <pc:spChg chg="del mod topLvl">
          <ac:chgData name="Caron, Pierre Nicolas" userId="67919323-2a9e-407a-ba8f-538e7cd8aff0" providerId="ADAL" clId="{57D48044-3986-4951-8CEC-AA3F6DCBD8B6}" dt="2023-03-10T13:32:33.835" v="2471" actId="478"/>
          <ac:spMkLst>
            <pc:docMk/>
            <pc:sldMk cId="1690356142" sldId="2737"/>
            <ac:spMk id="50" creationId="{00000000-0000-0000-0000-000000000000}"/>
          </ac:spMkLst>
        </pc:spChg>
        <pc:spChg chg="mod topLvl">
          <ac:chgData name="Caron, Pierre Nicolas" userId="67919323-2a9e-407a-ba8f-538e7cd8aff0" providerId="ADAL" clId="{57D48044-3986-4951-8CEC-AA3F6DCBD8B6}" dt="2023-03-10T15:38:14.772" v="3210" actId="164"/>
          <ac:spMkLst>
            <pc:docMk/>
            <pc:sldMk cId="1690356142" sldId="2737"/>
            <ac:spMk id="55" creationId="{00000000-0000-0000-0000-000000000000}"/>
          </ac:spMkLst>
        </pc:spChg>
        <pc:spChg chg="mod topLvl">
          <ac:chgData name="Caron, Pierre Nicolas" userId="67919323-2a9e-407a-ba8f-538e7cd8aff0" providerId="ADAL" clId="{57D48044-3986-4951-8CEC-AA3F6DCBD8B6}" dt="2023-03-10T15:38:14.772" v="3210" actId="164"/>
          <ac:spMkLst>
            <pc:docMk/>
            <pc:sldMk cId="1690356142" sldId="2737"/>
            <ac:spMk id="57" creationId="{00000000-0000-0000-0000-000000000000}"/>
          </ac:spMkLst>
        </pc:spChg>
        <pc:spChg chg="mod topLvl">
          <ac:chgData name="Caron, Pierre Nicolas" userId="67919323-2a9e-407a-ba8f-538e7cd8aff0" providerId="ADAL" clId="{57D48044-3986-4951-8CEC-AA3F6DCBD8B6}" dt="2023-03-10T15:38:14.772" v="3210" actId="164"/>
          <ac:spMkLst>
            <pc:docMk/>
            <pc:sldMk cId="1690356142" sldId="2737"/>
            <ac:spMk id="59" creationId="{00000000-0000-0000-0000-000000000000}"/>
          </ac:spMkLst>
        </pc:spChg>
        <pc:spChg chg="add del mod ord">
          <ac:chgData name="Caron, Pierre Nicolas" userId="67919323-2a9e-407a-ba8f-538e7cd8aff0" providerId="ADAL" clId="{57D48044-3986-4951-8CEC-AA3F6DCBD8B6}" dt="2023-03-10T13:50:36.588" v="2647" actId="478"/>
          <ac:spMkLst>
            <pc:docMk/>
            <pc:sldMk cId="1690356142" sldId="2737"/>
            <ac:spMk id="65" creationId="{F6B9F17A-F799-AF47-AE60-D52A3DA2A898}"/>
          </ac:spMkLst>
        </pc:spChg>
        <pc:spChg chg="add del mod ord">
          <ac:chgData name="Caron, Pierre Nicolas" userId="67919323-2a9e-407a-ba8f-538e7cd8aff0" providerId="ADAL" clId="{57D48044-3986-4951-8CEC-AA3F6DCBD8B6}" dt="2023-03-10T13:50:34.092" v="2646" actId="478"/>
          <ac:spMkLst>
            <pc:docMk/>
            <pc:sldMk cId="1690356142" sldId="2737"/>
            <ac:spMk id="66" creationId="{76F9685F-3B29-9A4D-8B27-61858A15B754}"/>
          </ac:spMkLst>
        </pc:spChg>
        <pc:spChg chg="add mod ord">
          <ac:chgData name="Caron, Pierre Nicolas" userId="67919323-2a9e-407a-ba8f-538e7cd8aff0" providerId="ADAL" clId="{57D48044-3986-4951-8CEC-AA3F6DCBD8B6}" dt="2023-03-10T15:38:22.660" v="3211" actId="164"/>
          <ac:spMkLst>
            <pc:docMk/>
            <pc:sldMk cId="1690356142" sldId="2737"/>
            <ac:spMk id="67" creationId="{454172F4-79CC-F97D-6FF9-CA5084919CCC}"/>
          </ac:spMkLst>
        </pc:spChg>
        <pc:spChg chg="add del mod">
          <ac:chgData name="Caron, Pierre Nicolas" userId="67919323-2a9e-407a-ba8f-538e7cd8aff0" providerId="ADAL" clId="{57D48044-3986-4951-8CEC-AA3F6DCBD8B6}" dt="2023-03-10T15:43:57.820" v="3398" actId="478"/>
          <ac:spMkLst>
            <pc:docMk/>
            <pc:sldMk cId="1690356142" sldId="2737"/>
            <ac:spMk id="101" creationId="{9F7675DE-D7CC-F0C5-D240-3408EA7F0AD0}"/>
          </ac:spMkLst>
        </pc:spChg>
        <pc:spChg chg="add del mod">
          <ac:chgData name="Caron, Pierre Nicolas" userId="67919323-2a9e-407a-ba8f-538e7cd8aff0" providerId="ADAL" clId="{57D48044-3986-4951-8CEC-AA3F6DCBD8B6}" dt="2023-03-10T15:43:57.820" v="3398" actId="478"/>
          <ac:spMkLst>
            <pc:docMk/>
            <pc:sldMk cId="1690356142" sldId="2737"/>
            <ac:spMk id="102" creationId="{17A9EC11-A623-6FEB-4212-E002D777B0A1}"/>
          </ac:spMkLst>
        </pc:spChg>
        <pc:spChg chg="add del mod topLvl">
          <ac:chgData name="Caron, Pierre Nicolas" userId="67919323-2a9e-407a-ba8f-538e7cd8aff0" providerId="ADAL" clId="{57D48044-3986-4951-8CEC-AA3F6DCBD8B6}" dt="2023-03-14T17:21:28.584" v="12100" actId="478"/>
          <ac:spMkLst>
            <pc:docMk/>
            <pc:sldMk cId="1690356142" sldId="2737"/>
            <ac:spMk id="105" creationId="{CBAD87EE-3E05-1199-62DB-DE07B001ED6D}"/>
          </ac:spMkLst>
        </pc:spChg>
        <pc:spChg chg="add del mod topLvl">
          <ac:chgData name="Caron, Pierre Nicolas" userId="67919323-2a9e-407a-ba8f-538e7cd8aff0" providerId="ADAL" clId="{57D48044-3986-4951-8CEC-AA3F6DCBD8B6}" dt="2023-03-14T17:21:28.584" v="12100" actId="478"/>
          <ac:spMkLst>
            <pc:docMk/>
            <pc:sldMk cId="1690356142" sldId="2737"/>
            <ac:spMk id="106" creationId="{9D9CD09C-50E6-3FA8-99BC-82FDBE8386AB}"/>
          </ac:spMkLst>
        </pc:spChg>
        <pc:spChg chg="add del mod topLvl">
          <ac:chgData name="Caron, Pierre Nicolas" userId="67919323-2a9e-407a-ba8f-538e7cd8aff0" providerId="ADAL" clId="{57D48044-3986-4951-8CEC-AA3F6DCBD8B6}" dt="2023-03-14T17:21:28.584" v="12100" actId="478"/>
          <ac:spMkLst>
            <pc:docMk/>
            <pc:sldMk cId="1690356142" sldId="2737"/>
            <ac:spMk id="108" creationId="{EA63BD02-6F44-5446-808F-BF5EC19F8639}"/>
          </ac:spMkLst>
        </pc:spChg>
        <pc:spChg chg="mod">
          <ac:chgData name="Caron, Pierre Nicolas" userId="67919323-2a9e-407a-ba8f-538e7cd8aff0" providerId="ADAL" clId="{57D48044-3986-4951-8CEC-AA3F6DCBD8B6}" dt="2023-03-14T17:21:24.301" v="12099" actId="165"/>
          <ac:spMkLst>
            <pc:docMk/>
            <pc:sldMk cId="1690356142" sldId="2737"/>
            <ac:spMk id="111" creationId="{AB79F04A-F84C-0A31-8013-4A1FAAE585FD}"/>
          </ac:spMkLst>
        </pc:spChg>
        <pc:spChg chg="mod">
          <ac:chgData name="Caron, Pierre Nicolas" userId="67919323-2a9e-407a-ba8f-538e7cd8aff0" providerId="ADAL" clId="{57D48044-3986-4951-8CEC-AA3F6DCBD8B6}" dt="2023-03-14T17:21:24.301" v="12099" actId="165"/>
          <ac:spMkLst>
            <pc:docMk/>
            <pc:sldMk cId="1690356142" sldId="2737"/>
            <ac:spMk id="113" creationId="{2C045A1B-207A-D1F0-B97F-B0419349B106}"/>
          </ac:spMkLst>
        </pc:spChg>
        <pc:spChg chg="mod">
          <ac:chgData name="Caron, Pierre Nicolas" userId="67919323-2a9e-407a-ba8f-538e7cd8aff0" providerId="ADAL" clId="{57D48044-3986-4951-8CEC-AA3F6DCBD8B6}" dt="2023-03-14T17:21:24.301" v="12099" actId="165"/>
          <ac:spMkLst>
            <pc:docMk/>
            <pc:sldMk cId="1690356142" sldId="2737"/>
            <ac:spMk id="114" creationId="{CA7F8314-03A0-5A98-2084-05A59FF284BA}"/>
          </ac:spMkLst>
        </pc:spChg>
        <pc:spChg chg="add mod topLvl">
          <ac:chgData name="Caron, Pierre Nicolas" userId="67919323-2a9e-407a-ba8f-538e7cd8aff0" providerId="ADAL" clId="{57D48044-3986-4951-8CEC-AA3F6DCBD8B6}" dt="2023-03-14T17:21:24.301" v="12099" actId="165"/>
          <ac:spMkLst>
            <pc:docMk/>
            <pc:sldMk cId="1690356142" sldId="2737"/>
            <ac:spMk id="121" creationId="{78F9E317-290A-FFCF-3BFE-ED60F4AAC887}"/>
          </ac:spMkLst>
        </pc:spChg>
        <pc:spChg chg="mod">
          <ac:chgData name="Caron, Pierre Nicolas" userId="67919323-2a9e-407a-ba8f-538e7cd8aff0" providerId="ADAL" clId="{57D48044-3986-4951-8CEC-AA3F6DCBD8B6}" dt="2023-03-14T17:21:24.301" v="12099" actId="165"/>
          <ac:spMkLst>
            <pc:docMk/>
            <pc:sldMk cId="1690356142" sldId="2737"/>
            <ac:spMk id="123" creationId="{CA888880-C248-C878-EB5C-D8539CA8D95F}"/>
          </ac:spMkLst>
        </pc:spChg>
        <pc:spChg chg="add del mod topLvl">
          <ac:chgData name="Caron, Pierre Nicolas" userId="67919323-2a9e-407a-ba8f-538e7cd8aff0" providerId="ADAL" clId="{57D48044-3986-4951-8CEC-AA3F6DCBD8B6}" dt="2023-03-15T07:14:53.237" v="12475" actId="478"/>
          <ac:spMkLst>
            <pc:docMk/>
            <pc:sldMk cId="1690356142" sldId="2737"/>
            <ac:spMk id="126" creationId="{AA2B667C-35A8-1013-0461-A07B0D997D56}"/>
          </ac:spMkLst>
        </pc:spChg>
        <pc:spChg chg="add del mod topLvl">
          <ac:chgData name="Caron, Pierre Nicolas" userId="67919323-2a9e-407a-ba8f-538e7cd8aff0" providerId="ADAL" clId="{57D48044-3986-4951-8CEC-AA3F6DCBD8B6}" dt="2023-03-14T17:21:28.584" v="12100" actId="478"/>
          <ac:spMkLst>
            <pc:docMk/>
            <pc:sldMk cId="1690356142" sldId="2737"/>
            <ac:spMk id="127" creationId="{240CB029-A7F7-FE57-53A0-079BDF627EFD}"/>
          </ac:spMkLst>
        </pc:spChg>
        <pc:grpChg chg="add del mod">
          <ac:chgData name="Caron, Pierre Nicolas" userId="67919323-2a9e-407a-ba8f-538e7cd8aff0" providerId="ADAL" clId="{57D48044-3986-4951-8CEC-AA3F6DCBD8B6}" dt="2023-03-14T17:21:24.301" v="12099" actId="165"/>
          <ac:grpSpMkLst>
            <pc:docMk/>
            <pc:sldMk cId="1690356142" sldId="2737"/>
            <ac:grpSpMk id="5" creationId="{B94EA82D-C94F-63E3-AA93-802FA735F87B}"/>
          </ac:grpSpMkLst>
        </pc:grpChg>
        <pc:grpChg chg="del mod topLvl">
          <ac:chgData name="Caron, Pierre Nicolas" userId="67919323-2a9e-407a-ba8f-538e7cd8aff0" providerId="ADAL" clId="{57D48044-3986-4951-8CEC-AA3F6DCBD8B6}" dt="2023-03-10T13:52:05.944" v="2658" actId="165"/>
          <ac:grpSpMkLst>
            <pc:docMk/>
            <pc:sldMk cId="1690356142" sldId="2737"/>
            <ac:grpSpMk id="12" creationId="{00000000-0000-0000-0000-000000000000}"/>
          </ac:grpSpMkLst>
        </pc:grpChg>
        <pc:grpChg chg="add del mod">
          <ac:chgData name="Caron, Pierre Nicolas" userId="67919323-2a9e-407a-ba8f-538e7cd8aff0" providerId="ADAL" clId="{57D48044-3986-4951-8CEC-AA3F6DCBD8B6}" dt="2023-03-14T17:21:28.584" v="12100" actId="478"/>
          <ac:grpSpMkLst>
            <pc:docMk/>
            <pc:sldMk cId="1690356142" sldId="2737"/>
            <ac:grpSpMk id="17" creationId="{8051F5EA-06CF-C48F-6FD6-EE2252A78E57}"/>
          </ac:grpSpMkLst>
        </pc:grpChg>
        <pc:grpChg chg="add mod">
          <ac:chgData name="Caron, Pierre Nicolas" userId="67919323-2a9e-407a-ba8f-538e7cd8aff0" providerId="ADAL" clId="{57D48044-3986-4951-8CEC-AA3F6DCBD8B6}" dt="2023-03-14T15:56:03.324" v="11996" actId="1076"/>
          <ac:grpSpMkLst>
            <pc:docMk/>
            <pc:sldMk cId="1690356142" sldId="2737"/>
            <ac:grpSpMk id="25" creationId="{AB625F89-A2C1-BD1C-9469-92EA0FDA669D}"/>
          </ac:grpSpMkLst>
        </pc:grpChg>
        <pc:grpChg chg="add mod">
          <ac:chgData name="Caron, Pierre Nicolas" userId="67919323-2a9e-407a-ba8f-538e7cd8aff0" providerId="ADAL" clId="{57D48044-3986-4951-8CEC-AA3F6DCBD8B6}" dt="2023-03-14T17:21:31.256" v="12101"/>
          <ac:grpSpMkLst>
            <pc:docMk/>
            <pc:sldMk cId="1690356142" sldId="2737"/>
            <ac:grpSpMk id="31" creationId="{754FC95D-5914-F9A2-DA15-C8923EA98E7F}"/>
          </ac:grpSpMkLst>
        </pc:grpChg>
        <pc:grpChg chg="del mod">
          <ac:chgData name="Caron, Pierre Nicolas" userId="67919323-2a9e-407a-ba8f-538e7cd8aff0" providerId="ADAL" clId="{57D48044-3986-4951-8CEC-AA3F6DCBD8B6}" dt="2023-03-10T13:31:06.071" v="2453" actId="165"/>
          <ac:grpSpMkLst>
            <pc:docMk/>
            <pc:sldMk cId="1690356142" sldId="2737"/>
            <ac:grpSpMk id="31" creationId="{90DF0BD5-7891-31C6-FFA3-EC82DD6A3AFD}"/>
          </ac:grpSpMkLst>
        </pc:grpChg>
        <pc:grpChg chg="del mod">
          <ac:chgData name="Caron, Pierre Nicolas" userId="67919323-2a9e-407a-ba8f-538e7cd8aff0" providerId="ADAL" clId="{57D48044-3986-4951-8CEC-AA3F6DCBD8B6}" dt="2023-03-10T13:31:06.071" v="2453" actId="165"/>
          <ac:grpSpMkLst>
            <pc:docMk/>
            <pc:sldMk cId="1690356142" sldId="2737"/>
            <ac:grpSpMk id="32" creationId="{74919EB7-6211-18C4-B938-68AD70272C56}"/>
          </ac:grpSpMkLst>
        </pc:grpChg>
        <pc:grpChg chg="del mod">
          <ac:chgData name="Caron, Pierre Nicolas" userId="67919323-2a9e-407a-ba8f-538e7cd8aff0" providerId="ADAL" clId="{57D48044-3986-4951-8CEC-AA3F6DCBD8B6}" dt="2023-03-10T13:26:23.581" v="2419" actId="165"/>
          <ac:grpSpMkLst>
            <pc:docMk/>
            <pc:sldMk cId="1690356142" sldId="2737"/>
            <ac:grpSpMk id="40" creationId="{00000000-0000-0000-0000-000000000000}"/>
          </ac:grpSpMkLst>
        </pc:grpChg>
        <pc:grpChg chg="del mod topLvl">
          <ac:chgData name="Caron, Pierre Nicolas" userId="67919323-2a9e-407a-ba8f-538e7cd8aff0" providerId="ADAL" clId="{57D48044-3986-4951-8CEC-AA3F6DCBD8B6}" dt="2023-03-10T13:54:15.302" v="2675" actId="165"/>
          <ac:grpSpMkLst>
            <pc:docMk/>
            <pc:sldMk cId="1690356142" sldId="2737"/>
            <ac:grpSpMk id="42" creationId="{00000000-0000-0000-0000-000000000000}"/>
          </ac:grpSpMkLst>
        </pc:grpChg>
        <pc:grpChg chg="del mod">
          <ac:chgData name="Caron, Pierre Nicolas" userId="67919323-2a9e-407a-ba8f-538e7cd8aff0" providerId="ADAL" clId="{57D48044-3986-4951-8CEC-AA3F6DCBD8B6}" dt="2023-03-10T13:31:06.071" v="2453" actId="165"/>
          <ac:grpSpMkLst>
            <pc:docMk/>
            <pc:sldMk cId="1690356142" sldId="2737"/>
            <ac:grpSpMk id="45" creationId="{00000000-0000-0000-0000-000000000000}"/>
          </ac:grpSpMkLst>
        </pc:grpChg>
        <pc:grpChg chg="del mod">
          <ac:chgData name="Caron, Pierre Nicolas" userId="67919323-2a9e-407a-ba8f-538e7cd8aff0" providerId="ADAL" clId="{57D48044-3986-4951-8CEC-AA3F6DCBD8B6}" dt="2023-03-10T13:51:42.669" v="2654" actId="165"/>
          <ac:grpSpMkLst>
            <pc:docMk/>
            <pc:sldMk cId="1690356142" sldId="2737"/>
            <ac:grpSpMk id="53" creationId="{00000000-0000-0000-0000-000000000000}"/>
          </ac:grpSpMkLst>
        </pc:grpChg>
        <pc:grpChg chg="add del mod ord">
          <ac:chgData name="Caron, Pierre Nicolas" userId="67919323-2a9e-407a-ba8f-538e7cd8aff0" providerId="ADAL" clId="{57D48044-3986-4951-8CEC-AA3F6DCBD8B6}" dt="2023-03-10T13:57:00.574" v="2711" actId="478"/>
          <ac:grpSpMkLst>
            <pc:docMk/>
            <pc:sldMk cId="1690356142" sldId="2737"/>
            <ac:grpSpMk id="82" creationId="{25A68DF8-C60C-417B-1F41-A05475A45AB4}"/>
          </ac:grpSpMkLst>
        </pc:grpChg>
        <pc:grpChg chg="add del mod">
          <ac:chgData name="Caron, Pierre Nicolas" userId="67919323-2a9e-407a-ba8f-538e7cd8aff0" providerId="ADAL" clId="{57D48044-3986-4951-8CEC-AA3F6DCBD8B6}" dt="2023-03-10T15:43:57.820" v="3398" actId="478"/>
          <ac:grpSpMkLst>
            <pc:docMk/>
            <pc:sldMk cId="1690356142" sldId="2737"/>
            <ac:grpSpMk id="103" creationId="{6D8D487C-CB33-B9AC-F40E-791C118CE6C4}"/>
          </ac:grpSpMkLst>
        </pc:grpChg>
        <pc:grpChg chg="add del mod">
          <ac:chgData name="Caron, Pierre Nicolas" userId="67919323-2a9e-407a-ba8f-538e7cd8aff0" providerId="ADAL" clId="{57D48044-3986-4951-8CEC-AA3F6DCBD8B6}" dt="2023-03-10T15:43:57.820" v="3398" actId="478"/>
          <ac:grpSpMkLst>
            <pc:docMk/>
            <pc:sldMk cId="1690356142" sldId="2737"/>
            <ac:grpSpMk id="104" creationId="{3FD98C89-33B2-E1C5-B4D9-B23A42ECA23B}"/>
          </ac:grpSpMkLst>
        </pc:grpChg>
        <pc:grpChg chg="add mod topLvl">
          <ac:chgData name="Caron, Pierre Nicolas" userId="67919323-2a9e-407a-ba8f-538e7cd8aff0" providerId="ADAL" clId="{57D48044-3986-4951-8CEC-AA3F6DCBD8B6}" dt="2023-03-14T17:21:24.301" v="12099" actId="165"/>
          <ac:grpSpMkLst>
            <pc:docMk/>
            <pc:sldMk cId="1690356142" sldId="2737"/>
            <ac:grpSpMk id="110" creationId="{21B44B1B-2A0C-CE8B-1345-2A46E18B76DB}"/>
          </ac:grpSpMkLst>
        </pc:grpChg>
        <pc:grpChg chg="add mod topLvl">
          <ac:chgData name="Caron, Pierre Nicolas" userId="67919323-2a9e-407a-ba8f-538e7cd8aff0" providerId="ADAL" clId="{57D48044-3986-4951-8CEC-AA3F6DCBD8B6}" dt="2023-03-14T17:21:24.301" v="12099" actId="165"/>
          <ac:grpSpMkLst>
            <pc:docMk/>
            <pc:sldMk cId="1690356142" sldId="2737"/>
            <ac:grpSpMk id="122" creationId="{A01C125D-E780-7BD4-7DAD-D89ECFF78365}"/>
          </ac:grpSpMkLst>
        </pc:grpChg>
        <pc:picChg chg="add mod">
          <ac:chgData name="Caron, Pierre Nicolas" userId="67919323-2a9e-407a-ba8f-538e7cd8aff0" providerId="ADAL" clId="{57D48044-3986-4951-8CEC-AA3F6DCBD8B6}" dt="2023-03-13T07:14:23.361" v="4693" actId="1038"/>
          <ac:picMkLst>
            <pc:docMk/>
            <pc:sldMk cId="1690356142" sldId="2737"/>
            <ac:picMk id="7" creationId="{83957C7E-FF63-4ACB-5809-FFD0A07D1A8F}"/>
          </ac:picMkLst>
        </pc:picChg>
        <pc:picChg chg="add mod">
          <ac:chgData name="Caron, Pierre Nicolas" userId="67919323-2a9e-407a-ba8f-538e7cd8aff0" providerId="ADAL" clId="{57D48044-3986-4951-8CEC-AA3F6DCBD8B6}" dt="2023-03-13T07:14:31.569" v="4718" actId="1037"/>
          <ac:picMkLst>
            <pc:docMk/>
            <pc:sldMk cId="1690356142" sldId="2737"/>
            <ac:picMk id="11" creationId="{C9F5E117-F18E-DEE2-E75A-5419BCBA2800}"/>
          </ac:picMkLst>
        </pc:picChg>
        <pc:picChg chg="add mod">
          <ac:chgData name="Caron, Pierre Nicolas" userId="67919323-2a9e-407a-ba8f-538e7cd8aff0" providerId="ADAL" clId="{57D48044-3986-4951-8CEC-AA3F6DCBD8B6}" dt="2023-03-13T07:14:23.361" v="4693" actId="1038"/>
          <ac:picMkLst>
            <pc:docMk/>
            <pc:sldMk cId="1690356142" sldId="2737"/>
            <ac:picMk id="12" creationId="{55566368-D6DF-BB84-88B0-2F0BAC4338C0}"/>
          </ac:picMkLst>
        </pc:picChg>
        <pc:picChg chg="add mod">
          <ac:chgData name="Caron, Pierre Nicolas" userId="67919323-2a9e-407a-ba8f-538e7cd8aff0" providerId="ADAL" clId="{57D48044-3986-4951-8CEC-AA3F6DCBD8B6}" dt="2023-03-13T07:14:23.361" v="4693" actId="1038"/>
          <ac:picMkLst>
            <pc:docMk/>
            <pc:sldMk cId="1690356142" sldId="2737"/>
            <ac:picMk id="13" creationId="{BA484958-14BF-968B-1A79-E43961A68DAF}"/>
          </ac:picMkLst>
        </pc:picChg>
        <pc:picChg chg="del mod topLvl">
          <ac:chgData name="Caron, Pierre Nicolas" userId="67919323-2a9e-407a-ba8f-538e7cd8aff0" providerId="ADAL" clId="{57D48044-3986-4951-8CEC-AA3F6DCBD8B6}" dt="2023-03-10T15:43:57.820" v="3398" actId="478"/>
          <ac:picMkLst>
            <pc:docMk/>
            <pc:sldMk cId="1690356142" sldId="2737"/>
            <ac:picMk id="14" creationId="{00000000-0000-0000-0000-000000000000}"/>
          </ac:picMkLst>
        </pc:picChg>
        <pc:picChg chg="add del mod">
          <ac:chgData name="Caron, Pierre Nicolas" userId="67919323-2a9e-407a-ba8f-538e7cd8aff0" providerId="ADAL" clId="{57D48044-3986-4951-8CEC-AA3F6DCBD8B6}" dt="2023-03-13T07:14:15.584" v="4680" actId="478"/>
          <ac:picMkLst>
            <pc:docMk/>
            <pc:sldMk cId="1690356142" sldId="2737"/>
            <ac:picMk id="14" creationId="{3068BF8B-8BBF-51DF-8853-0E49108E661C}"/>
          </ac:picMkLst>
        </pc:picChg>
        <pc:picChg chg="del mod topLvl">
          <ac:chgData name="Caron, Pierre Nicolas" userId="67919323-2a9e-407a-ba8f-538e7cd8aff0" providerId="ADAL" clId="{57D48044-3986-4951-8CEC-AA3F6DCBD8B6}" dt="2023-03-10T13:33:00.205" v="2477" actId="478"/>
          <ac:picMkLst>
            <pc:docMk/>
            <pc:sldMk cId="1690356142" sldId="2737"/>
            <ac:picMk id="17" creationId="{D59EC8FF-A561-4E8F-5E1B-2CB843FC9E05}"/>
          </ac:picMkLst>
        </pc:picChg>
        <pc:picChg chg="mod">
          <ac:chgData name="Caron, Pierre Nicolas" userId="67919323-2a9e-407a-ba8f-538e7cd8aff0" providerId="ADAL" clId="{57D48044-3986-4951-8CEC-AA3F6DCBD8B6}" dt="2023-03-14T15:55:36.496" v="11991"/>
          <ac:picMkLst>
            <pc:docMk/>
            <pc:sldMk cId="1690356142" sldId="2737"/>
            <ac:picMk id="18" creationId="{5D9835EB-D466-EC41-8263-C3EBB209429D}"/>
          </ac:picMkLst>
        </pc:picChg>
        <pc:picChg chg="add mod ord">
          <ac:chgData name="Caron, Pierre Nicolas" userId="67919323-2a9e-407a-ba8f-538e7cd8aff0" providerId="ADAL" clId="{57D48044-3986-4951-8CEC-AA3F6DCBD8B6}" dt="2023-03-13T17:09:56.779" v="11777" actId="167"/>
          <ac:picMkLst>
            <pc:docMk/>
            <pc:sldMk cId="1690356142" sldId="2737"/>
            <ac:picMk id="19" creationId="{CA4D244F-EBD5-2268-1F84-D5564EE791BD}"/>
          </ac:picMkLst>
        </pc:picChg>
        <pc:picChg chg="add del mod">
          <ac:chgData name="Caron, Pierre Nicolas" userId="67919323-2a9e-407a-ba8f-538e7cd8aff0" providerId="ADAL" clId="{57D48044-3986-4951-8CEC-AA3F6DCBD8B6}" dt="2023-03-14T15:55:24.911" v="11988" actId="478"/>
          <ac:picMkLst>
            <pc:docMk/>
            <pc:sldMk cId="1690356142" sldId="2737"/>
            <ac:picMk id="21" creationId="{66FF5797-523A-F8FB-5AAA-BB5D8AB84E32}"/>
          </ac:picMkLst>
        </pc:picChg>
        <pc:picChg chg="del mod ord topLvl">
          <ac:chgData name="Caron, Pierre Nicolas" userId="67919323-2a9e-407a-ba8f-538e7cd8aff0" providerId="ADAL" clId="{57D48044-3986-4951-8CEC-AA3F6DCBD8B6}" dt="2023-03-10T13:36:05.495" v="2515" actId="478"/>
          <ac:picMkLst>
            <pc:docMk/>
            <pc:sldMk cId="1690356142" sldId="2737"/>
            <ac:picMk id="21" creationId="{80CF8EEA-FCC5-9C22-4C55-BBE5941B5E9D}"/>
          </ac:picMkLst>
        </pc:picChg>
        <pc:picChg chg="add del mod">
          <ac:chgData name="Caron, Pierre Nicolas" userId="67919323-2a9e-407a-ba8f-538e7cd8aff0" providerId="ADAL" clId="{57D48044-3986-4951-8CEC-AA3F6DCBD8B6}" dt="2023-03-14T15:55:41.043" v="11993" actId="478"/>
          <ac:picMkLst>
            <pc:docMk/>
            <pc:sldMk cId="1690356142" sldId="2737"/>
            <ac:picMk id="22" creationId="{4403051E-D4C6-A9AD-0D8E-A7016F653709}"/>
          </ac:picMkLst>
        </pc:picChg>
        <pc:picChg chg="mod">
          <ac:chgData name="Caron, Pierre Nicolas" userId="67919323-2a9e-407a-ba8f-538e7cd8aff0" providerId="ADAL" clId="{57D48044-3986-4951-8CEC-AA3F6DCBD8B6}" dt="2023-03-14T15:55:36.496" v="11991"/>
          <ac:picMkLst>
            <pc:docMk/>
            <pc:sldMk cId="1690356142" sldId="2737"/>
            <ac:picMk id="23" creationId="{34A62C4A-99FA-1CFB-2D83-392974DC0B1B}"/>
          </ac:picMkLst>
        </pc:picChg>
        <pc:picChg chg="mod">
          <ac:chgData name="Caron, Pierre Nicolas" userId="67919323-2a9e-407a-ba8f-538e7cd8aff0" providerId="ADAL" clId="{57D48044-3986-4951-8CEC-AA3F6DCBD8B6}" dt="2023-03-14T15:55:36.496" v="11991"/>
          <ac:picMkLst>
            <pc:docMk/>
            <pc:sldMk cId="1690356142" sldId="2737"/>
            <ac:picMk id="24" creationId="{B95CF935-025D-3312-620A-F3DC6387E932}"/>
          </ac:picMkLst>
        </pc:picChg>
        <pc:picChg chg="del mod topLvl">
          <ac:chgData name="Caron, Pierre Nicolas" userId="67919323-2a9e-407a-ba8f-538e7cd8aff0" providerId="ADAL" clId="{57D48044-3986-4951-8CEC-AA3F6DCBD8B6}" dt="2023-03-10T15:43:57.820" v="3398" actId="478"/>
          <ac:picMkLst>
            <pc:docMk/>
            <pc:sldMk cId="1690356142" sldId="2737"/>
            <ac:picMk id="26" creationId="{00000000-0000-0000-0000-000000000000}"/>
          </ac:picMkLst>
        </pc:picChg>
        <pc:picChg chg="mod">
          <ac:chgData name="Caron, Pierre Nicolas" userId="67919323-2a9e-407a-ba8f-538e7cd8aff0" providerId="ADAL" clId="{57D48044-3986-4951-8CEC-AA3F6DCBD8B6}" dt="2023-03-14T15:55:44.455" v="11995"/>
          <ac:picMkLst>
            <pc:docMk/>
            <pc:sldMk cId="1690356142" sldId="2737"/>
            <ac:picMk id="26" creationId="{F4E8FB96-95D6-2B52-2602-3CE1927A7CA6}"/>
          </ac:picMkLst>
        </pc:picChg>
        <pc:picChg chg="mod">
          <ac:chgData name="Caron, Pierre Nicolas" userId="67919323-2a9e-407a-ba8f-538e7cd8aff0" providerId="ADAL" clId="{57D48044-3986-4951-8CEC-AA3F6DCBD8B6}" dt="2023-03-14T15:55:44.455" v="11995"/>
          <ac:picMkLst>
            <pc:docMk/>
            <pc:sldMk cId="1690356142" sldId="2737"/>
            <ac:picMk id="27" creationId="{11522C40-2105-F5CD-CB89-856AAF967E20}"/>
          </ac:picMkLst>
        </pc:picChg>
        <pc:picChg chg="mod">
          <ac:chgData name="Caron, Pierre Nicolas" userId="67919323-2a9e-407a-ba8f-538e7cd8aff0" providerId="ADAL" clId="{57D48044-3986-4951-8CEC-AA3F6DCBD8B6}" dt="2023-03-14T15:55:44.455" v="11995"/>
          <ac:picMkLst>
            <pc:docMk/>
            <pc:sldMk cId="1690356142" sldId="2737"/>
            <ac:picMk id="29" creationId="{BFECF2D0-B1FD-7AF1-BCD5-EB0639A688FB}"/>
          </ac:picMkLst>
        </pc:picChg>
        <pc:picChg chg="del mod ord topLvl">
          <ac:chgData name="Caron, Pierre Nicolas" userId="67919323-2a9e-407a-ba8f-538e7cd8aff0" providerId="ADAL" clId="{57D48044-3986-4951-8CEC-AA3F6DCBD8B6}" dt="2023-03-10T13:40:39" v="2529" actId="478"/>
          <ac:picMkLst>
            <pc:docMk/>
            <pc:sldMk cId="1690356142" sldId="2737"/>
            <ac:picMk id="46" creationId="{00000000-0000-0000-0000-000000000000}"/>
          </ac:picMkLst>
        </pc:picChg>
        <pc:picChg chg="mod topLvl">
          <ac:chgData name="Caron, Pierre Nicolas" userId="67919323-2a9e-407a-ba8f-538e7cd8aff0" providerId="ADAL" clId="{57D48044-3986-4951-8CEC-AA3F6DCBD8B6}" dt="2023-03-10T15:38:14.772" v="3210" actId="164"/>
          <ac:picMkLst>
            <pc:docMk/>
            <pc:sldMk cId="1690356142" sldId="2737"/>
            <ac:picMk id="56" creationId="{00000000-0000-0000-0000-000000000000}"/>
          </ac:picMkLst>
        </pc:picChg>
        <pc:picChg chg="mod topLvl">
          <ac:chgData name="Caron, Pierre Nicolas" userId="67919323-2a9e-407a-ba8f-538e7cd8aff0" providerId="ADAL" clId="{57D48044-3986-4951-8CEC-AA3F6DCBD8B6}" dt="2023-03-10T15:38:14.772" v="3210" actId="164"/>
          <ac:picMkLst>
            <pc:docMk/>
            <pc:sldMk cId="1690356142" sldId="2737"/>
            <ac:picMk id="58" creationId="{00000000-0000-0000-0000-000000000000}"/>
          </ac:picMkLst>
        </pc:picChg>
        <pc:picChg chg="add del mod ord modCrop">
          <ac:chgData name="Caron, Pierre Nicolas" userId="67919323-2a9e-407a-ba8f-538e7cd8aff0" providerId="ADAL" clId="{57D48044-3986-4951-8CEC-AA3F6DCBD8B6}" dt="2023-03-10T13:57:00.574" v="2711" actId="478"/>
          <ac:picMkLst>
            <pc:docMk/>
            <pc:sldMk cId="1690356142" sldId="2737"/>
            <ac:picMk id="61" creationId="{F54DD44C-8DFB-9CAE-0216-9A024E04351D}"/>
          </ac:picMkLst>
        </pc:picChg>
        <pc:picChg chg="add del mod">
          <ac:chgData name="Caron, Pierre Nicolas" userId="67919323-2a9e-407a-ba8f-538e7cd8aff0" providerId="ADAL" clId="{57D48044-3986-4951-8CEC-AA3F6DCBD8B6}" dt="2023-03-10T13:38:00.891" v="2520" actId="478"/>
          <ac:picMkLst>
            <pc:docMk/>
            <pc:sldMk cId="1690356142" sldId="2737"/>
            <ac:picMk id="62" creationId="{44F533C7-FC53-2935-B82F-13B9F5679180}"/>
          </ac:picMkLst>
        </pc:picChg>
        <pc:picChg chg="add del mod ord modCrop">
          <ac:chgData name="Caron, Pierre Nicolas" userId="67919323-2a9e-407a-ba8f-538e7cd8aff0" providerId="ADAL" clId="{57D48044-3986-4951-8CEC-AA3F6DCBD8B6}" dt="2023-03-10T14:00:41.182" v="2738" actId="478"/>
          <ac:picMkLst>
            <pc:docMk/>
            <pc:sldMk cId="1690356142" sldId="2737"/>
            <ac:picMk id="64" creationId="{F58B67AC-2299-83BD-339A-8CEB7B5CF8E5}"/>
          </ac:picMkLst>
        </pc:picChg>
        <pc:picChg chg="add del mod ord">
          <ac:chgData name="Caron, Pierre Nicolas" userId="67919323-2a9e-407a-ba8f-538e7cd8aff0" providerId="ADAL" clId="{57D48044-3986-4951-8CEC-AA3F6DCBD8B6}" dt="2023-03-10T14:02:44.048" v="2751" actId="478"/>
          <ac:picMkLst>
            <pc:docMk/>
            <pc:sldMk cId="1690356142" sldId="2737"/>
            <ac:picMk id="79" creationId="{95881D0A-4895-BA86-95EA-EC87EC2E05D8}"/>
          </ac:picMkLst>
        </pc:picChg>
        <pc:picChg chg="add mod">
          <ac:chgData name="Caron, Pierre Nicolas" userId="67919323-2a9e-407a-ba8f-538e7cd8aff0" providerId="ADAL" clId="{57D48044-3986-4951-8CEC-AA3F6DCBD8B6}" dt="2023-03-10T13:56:29.387" v="2707" actId="164"/>
          <ac:picMkLst>
            <pc:docMk/>
            <pc:sldMk cId="1690356142" sldId="2737"/>
            <ac:picMk id="80" creationId="{21FE9938-6A94-6560-AFA5-184DC64B72BA}"/>
          </ac:picMkLst>
        </pc:picChg>
        <pc:picChg chg="add mod">
          <ac:chgData name="Caron, Pierre Nicolas" userId="67919323-2a9e-407a-ba8f-538e7cd8aff0" providerId="ADAL" clId="{57D48044-3986-4951-8CEC-AA3F6DCBD8B6}" dt="2023-03-10T13:56:29.387" v="2707" actId="164"/>
          <ac:picMkLst>
            <pc:docMk/>
            <pc:sldMk cId="1690356142" sldId="2737"/>
            <ac:picMk id="81" creationId="{F8908D60-2A2D-DED6-14ED-9C1A25F183DB}"/>
          </ac:picMkLst>
        </pc:picChg>
        <pc:picChg chg="add del mod">
          <ac:chgData name="Caron, Pierre Nicolas" userId="67919323-2a9e-407a-ba8f-538e7cd8aff0" providerId="ADAL" clId="{57D48044-3986-4951-8CEC-AA3F6DCBD8B6}" dt="2023-03-10T13:57:46.430" v="2719" actId="478"/>
          <ac:picMkLst>
            <pc:docMk/>
            <pc:sldMk cId="1690356142" sldId="2737"/>
            <ac:picMk id="84" creationId="{8A1D018C-34F6-7A35-2508-780DB596E967}"/>
          </ac:picMkLst>
        </pc:picChg>
        <pc:picChg chg="add del mod modCrop">
          <ac:chgData name="Caron, Pierre Nicolas" userId="67919323-2a9e-407a-ba8f-538e7cd8aff0" providerId="ADAL" clId="{57D48044-3986-4951-8CEC-AA3F6DCBD8B6}" dt="2023-03-10T14:09:19.378" v="2810" actId="478"/>
          <ac:picMkLst>
            <pc:docMk/>
            <pc:sldMk cId="1690356142" sldId="2737"/>
            <ac:picMk id="86" creationId="{CD371D54-DBF1-4891-0AF3-1B0111DF6217}"/>
          </ac:picMkLst>
        </pc:picChg>
        <pc:picChg chg="add del mod">
          <ac:chgData name="Caron, Pierre Nicolas" userId="67919323-2a9e-407a-ba8f-538e7cd8aff0" providerId="ADAL" clId="{57D48044-3986-4951-8CEC-AA3F6DCBD8B6}" dt="2023-03-10T14:01:56.896" v="2748" actId="478"/>
          <ac:picMkLst>
            <pc:docMk/>
            <pc:sldMk cId="1690356142" sldId="2737"/>
            <ac:picMk id="88" creationId="{80A28695-39CB-2CAB-A1D8-C751CD299BF0}"/>
          </ac:picMkLst>
        </pc:picChg>
        <pc:picChg chg="add del mod">
          <ac:chgData name="Caron, Pierre Nicolas" userId="67919323-2a9e-407a-ba8f-538e7cd8aff0" providerId="ADAL" clId="{57D48044-3986-4951-8CEC-AA3F6DCBD8B6}" dt="2023-03-10T14:03:19.841" v="2760" actId="478"/>
          <ac:picMkLst>
            <pc:docMk/>
            <pc:sldMk cId="1690356142" sldId="2737"/>
            <ac:picMk id="90" creationId="{887A3D7C-98B0-9673-7365-408F88E08BE3}"/>
          </ac:picMkLst>
        </pc:picChg>
        <pc:picChg chg="add del mod">
          <ac:chgData name="Caron, Pierre Nicolas" userId="67919323-2a9e-407a-ba8f-538e7cd8aff0" providerId="ADAL" clId="{57D48044-3986-4951-8CEC-AA3F6DCBD8B6}" dt="2023-03-10T14:09:37.173" v="2812" actId="21"/>
          <ac:picMkLst>
            <pc:docMk/>
            <pc:sldMk cId="1690356142" sldId="2737"/>
            <ac:picMk id="92" creationId="{56B4AEFC-6B67-D695-6842-A5E42AC7ADDE}"/>
          </ac:picMkLst>
        </pc:picChg>
        <pc:picChg chg="add del mod">
          <ac:chgData name="Caron, Pierre Nicolas" userId="67919323-2a9e-407a-ba8f-538e7cd8aff0" providerId="ADAL" clId="{57D48044-3986-4951-8CEC-AA3F6DCBD8B6}" dt="2023-03-10T14:09:37.173" v="2812" actId="21"/>
          <ac:picMkLst>
            <pc:docMk/>
            <pc:sldMk cId="1690356142" sldId="2737"/>
            <ac:picMk id="93" creationId="{3B5AE8CB-995D-D202-E89F-60EEFF06D11F}"/>
          </ac:picMkLst>
        </pc:picChg>
        <pc:picChg chg="add del mod">
          <ac:chgData name="Caron, Pierre Nicolas" userId="67919323-2a9e-407a-ba8f-538e7cd8aff0" providerId="ADAL" clId="{57D48044-3986-4951-8CEC-AA3F6DCBD8B6}" dt="2023-03-10T14:09:17.747" v="2809" actId="21"/>
          <ac:picMkLst>
            <pc:docMk/>
            <pc:sldMk cId="1690356142" sldId="2737"/>
            <ac:picMk id="95" creationId="{67AFC667-054F-FB5C-984D-44C88D4FE419}"/>
          </ac:picMkLst>
        </pc:picChg>
        <pc:picChg chg="add mod">
          <ac:chgData name="Caron, Pierre Nicolas" userId="67919323-2a9e-407a-ba8f-538e7cd8aff0" providerId="ADAL" clId="{57D48044-3986-4951-8CEC-AA3F6DCBD8B6}" dt="2023-03-10T15:38:22.660" v="3211" actId="164"/>
          <ac:picMkLst>
            <pc:docMk/>
            <pc:sldMk cId="1690356142" sldId="2737"/>
            <ac:picMk id="96" creationId="{54704598-2524-99C9-5CA1-3783F6A0A2D2}"/>
          </ac:picMkLst>
        </pc:picChg>
        <pc:picChg chg="mod">
          <ac:chgData name="Caron, Pierre Nicolas" userId="67919323-2a9e-407a-ba8f-538e7cd8aff0" providerId="ADAL" clId="{57D48044-3986-4951-8CEC-AA3F6DCBD8B6}" dt="2023-03-14T17:21:31.256" v="12101"/>
          <ac:picMkLst>
            <pc:docMk/>
            <pc:sldMk cId="1690356142" sldId="2737"/>
            <ac:picMk id="96" creationId="{56C5EA76-DCDB-DDA1-AF20-79BF2BC4200F}"/>
          </ac:picMkLst>
        </pc:picChg>
        <pc:picChg chg="mod">
          <ac:chgData name="Caron, Pierre Nicolas" userId="67919323-2a9e-407a-ba8f-538e7cd8aff0" providerId="ADAL" clId="{57D48044-3986-4951-8CEC-AA3F6DCBD8B6}" dt="2023-03-14T17:21:31.256" v="12101"/>
          <ac:picMkLst>
            <pc:docMk/>
            <pc:sldMk cId="1690356142" sldId="2737"/>
            <ac:picMk id="97" creationId="{7E6461F4-2E85-6274-D65C-586422D823E4}"/>
          </ac:picMkLst>
        </pc:picChg>
        <pc:picChg chg="mod">
          <ac:chgData name="Caron, Pierre Nicolas" userId="67919323-2a9e-407a-ba8f-538e7cd8aff0" providerId="ADAL" clId="{57D48044-3986-4951-8CEC-AA3F6DCBD8B6}" dt="2023-03-14T17:21:31.256" v="12101"/>
          <ac:picMkLst>
            <pc:docMk/>
            <pc:sldMk cId="1690356142" sldId="2737"/>
            <ac:picMk id="98" creationId="{BC737A53-2FDD-090F-91BA-653A892DC420}"/>
          </ac:picMkLst>
        </pc:picChg>
        <pc:picChg chg="add del mod">
          <ac:chgData name="Caron, Pierre Nicolas" userId="67919323-2a9e-407a-ba8f-538e7cd8aff0" providerId="ADAL" clId="{57D48044-3986-4951-8CEC-AA3F6DCBD8B6}" dt="2023-03-10T15:43:57.820" v="3398" actId="478"/>
          <ac:picMkLst>
            <pc:docMk/>
            <pc:sldMk cId="1690356142" sldId="2737"/>
            <ac:picMk id="98" creationId="{EFC28E50-52BC-F779-B674-1DAC9BA76F49}"/>
          </ac:picMkLst>
        </pc:picChg>
        <pc:picChg chg="add del mod">
          <ac:chgData name="Caron, Pierre Nicolas" userId="67919323-2a9e-407a-ba8f-538e7cd8aff0" providerId="ADAL" clId="{57D48044-3986-4951-8CEC-AA3F6DCBD8B6}" dt="2023-03-14T15:55:35.059" v="11990" actId="478"/>
          <ac:picMkLst>
            <pc:docMk/>
            <pc:sldMk cId="1690356142" sldId="2737"/>
            <ac:picMk id="107" creationId="{0DED8535-31CA-57B8-EC5D-14148B09BA9E}"/>
          </ac:picMkLst>
        </pc:picChg>
        <pc:picChg chg="add del mod">
          <ac:chgData name="Caron, Pierre Nicolas" userId="67919323-2a9e-407a-ba8f-538e7cd8aff0" providerId="ADAL" clId="{57D48044-3986-4951-8CEC-AA3F6DCBD8B6}" dt="2023-03-14T15:55:32.758" v="11989" actId="478"/>
          <ac:picMkLst>
            <pc:docMk/>
            <pc:sldMk cId="1690356142" sldId="2737"/>
            <ac:picMk id="109" creationId="{862DF18B-7CB7-3157-3BF4-3207A89D778D}"/>
          </ac:picMkLst>
        </pc:picChg>
        <pc:picChg chg="del mod">
          <ac:chgData name="Caron, Pierre Nicolas" userId="67919323-2a9e-407a-ba8f-538e7cd8aff0" providerId="ADAL" clId="{57D48044-3986-4951-8CEC-AA3F6DCBD8B6}" dt="2023-03-14T15:55:39.904" v="11992" actId="478"/>
          <ac:picMkLst>
            <pc:docMk/>
            <pc:sldMk cId="1690356142" sldId="2737"/>
            <ac:picMk id="112" creationId="{2DFB7AB2-20AD-AF02-93D5-9A17BE9B870E}"/>
          </ac:picMkLst>
        </pc:picChg>
        <pc:picChg chg="del mod">
          <ac:chgData name="Caron, Pierre Nicolas" userId="67919323-2a9e-407a-ba8f-538e7cd8aff0" providerId="ADAL" clId="{57D48044-3986-4951-8CEC-AA3F6DCBD8B6}" dt="2023-03-14T15:55:42.668" v="11994" actId="478"/>
          <ac:picMkLst>
            <pc:docMk/>
            <pc:sldMk cId="1690356142" sldId="2737"/>
            <ac:picMk id="115" creationId="{BCD8B9D1-8DE5-4D28-8AB0-37A4F634667D}"/>
          </ac:picMkLst>
        </pc:picChg>
        <pc:picChg chg="mod">
          <ac:chgData name="Caron, Pierre Nicolas" userId="67919323-2a9e-407a-ba8f-538e7cd8aff0" providerId="ADAL" clId="{57D48044-3986-4951-8CEC-AA3F6DCBD8B6}" dt="2023-03-14T17:21:24.301" v="12099" actId="165"/>
          <ac:picMkLst>
            <pc:docMk/>
            <pc:sldMk cId="1690356142" sldId="2737"/>
            <ac:picMk id="124" creationId="{79F96DBA-4EA4-866C-4404-79D7C9989325}"/>
          </ac:picMkLst>
        </pc:picChg>
        <pc:picChg chg="add mod topLvl">
          <ac:chgData name="Caron, Pierre Nicolas" userId="67919323-2a9e-407a-ba8f-538e7cd8aff0" providerId="ADAL" clId="{57D48044-3986-4951-8CEC-AA3F6DCBD8B6}" dt="2023-03-14T17:21:24.301" v="12099" actId="165"/>
          <ac:picMkLst>
            <pc:docMk/>
            <pc:sldMk cId="1690356142" sldId="2737"/>
            <ac:picMk id="125" creationId="{D55002EF-13CB-B46F-EA1E-2BA3F349AF78}"/>
          </ac:picMkLst>
        </pc:picChg>
        <pc:cxnChg chg="add del mod">
          <ac:chgData name="Caron, Pierre Nicolas" userId="67919323-2a9e-407a-ba8f-538e7cd8aff0" providerId="ADAL" clId="{57D48044-3986-4951-8CEC-AA3F6DCBD8B6}" dt="2023-03-13T07:12:56.403" v="4671" actId="478"/>
          <ac:cxnSpMkLst>
            <pc:docMk/>
            <pc:sldMk cId="1690356142" sldId="2737"/>
            <ac:cxnSpMk id="3" creationId="{E1563BAC-C62A-DF1D-D9B1-A1BE2DA81DFA}"/>
          </ac:cxnSpMkLst>
        </pc:cxnChg>
        <pc:cxnChg chg="del mod">
          <ac:chgData name="Caron, Pierre Nicolas" userId="67919323-2a9e-407a-ba8f-538e7cd8aff0" providerId="ADAL" clId="{57D48044-3986-4951-8CEC-AA3F6DCBD8B6}" dt="2023-03-10T13:28:39.041" v="2429" actId="478"/>
          <ac:cxnSpMkLst>
            <pc:docMk/>
            <pc:sldMk cId="1690356142" sldId="2737"/>
            <ac:cxnSpMk id="6" creationId="{00000000-0000-0000-0000-000000000000}"/>
          </ac:cxnSpMkLst>
        </pc:cxnChg>
        <pc:cxnChg chg="del mod">
          <ac:chgData name="Caron, Pierre Nicolas" userId="67919323-2a9e-407a-ba8f-538e7cd8aff0" providerId="ADAL" clId="{57D48044-3986-4951-8CEC-AA3F6DCBD8B6}" dt="2023-03-10T13:43:00.310" v="2538" actId="478"/>
          <ac:cxnSpMkLst>
            <pc:docMk/>
            <pc:sldMk cId="1690356142" sldId="2737"/>
            <ac:cxnSpMk id="7" creationId="{00000000-0000-0000-0000-000000000000}"/>
          </ac:cxnSpMkLst>
        </pc:cxnChg>
        <pc:cxnChg chg="del mod">
          <ac:chgData name="Caron, Pierre Nicolas" userId="67919323-2a9e-407a-ba8f-538e7cd8aff0" providerId="ADAL" clId="{57D48044-3986-4951-8CEC-AA3F6DCBD8B6}" dt="2023-03-10T13:32:48.765" v="2474" actId="478"/>
          <ac:cxnSpMkLst>
            <pc:docMk/>
            <pc:sldMk cId="1690356142" sldId="2737"/>
            <ac:cxnSpMk id="8" creationId="{00000000-0000-0000-0000-000000000000}"/>
          </ac:cxnSpMkLst>
        </pc:cxnChg>
        <pc:cxnChg chg="add mod">
          <ac:chgData name="Caron, Pierre Nicolas" userId="67919323-2a9e-407a-ba8f-538e7cd8aff0" providerId="ADAL" clId="{57D48044-3986-4951-8CEC-AA3F6DCBD8B6}" dt="2023-03-13T07:15:32.768" v="4728"/>
          <ac:cxnSpMkLst>
            <pc:docMk/>
            <pc:sldMk cId="1690356142" sldId="2737"/>
            <ac:cxnSpMk id="15" creationId="{1B377E4D-8E63-D54A-9F97-DB07E0557DA0}"/>
          </ac:cxnSpMkLst>
        </pc:cxnChg>
        <pc:cxnChg chg="add mod">
          <ac:chgData name="Caron, Pierre Nicolas" userId="67919323-2a9e-407a-ba8f-538e7cd8aff0" providerId="ADAL" clId="{57D48044-3986-4951-8CEC-AA3F6DCBD8B6}" dt="2023-03-13T07:15:46.898" v="4737" actId="1038"/>
          <ac:cxnSpMkLst>
            <pc:docMk/>
            <pc:sldMk cId="1690356142" sldId="2737"/>
            <ac:cxnSpMk id="16" creationId="{B78A1799-0130-2E87-2952-344D9241F600}"/>
          </ac:cxnSpMkLst>
        </pc:cxnChg>
        <pc:cxnChg chg="add del">
          <ac:chgData name="Caron, Pierre Nicolas" userId="67919323-2a9e-407a-ba8f-538e7cd8aff0" providerId="ADAL" clId="{57D48044-3986-4951-8CEC-AA3F6DCBD8B6}" dt="2023-03-13T07:22:04.338" v="4882" actId="21"/>
          <ac:cxnSpMkLst>
            <pc:docMk/>
            <pc:sldMk cId="1690356142" sldId="2737"/>
            <ac:cxnSpMk id="18" creationId="{A58F96F9-3449-C523-8918-AC8350BCF90B}"/>
          </ac:cxnSpMkLst>
        </pc:cxnChg>
        <pc:cxnChg chg="del mod ord">
          <ac:chgData name="Caron, Pierre Nicolas" userId="67919323-2a9e-407a-ba8f-538e7cd8aff0" providerId="ADAL" clId="{57D48044-3986-4951-8CEC-AA3F6DCBD8B6}" dt="2023-03-10T13:26:05.312" v="2417" actId="478"/>
          <ac:cxnSpMkLst>
            <pc:docMk/>
            <pc:sldMk cId="1690356142" sldId="2737"/>
            <ac:cxnSpMk id="33" creationId="{00000000-0000-0000-0000-000000000000}"/>
          </ac:cxnSpMkLst>
        </pc:cxnChg>
        <pc:cxnChg chg="del mod">
          <ac:chgData name="Caron, Pierre Nicolas" userId="67919323-2a9e-407a-ba8f-538e7cd8aff0" providerId="ADAL" clId="{57D48044-3986-4951-8CEC-AA3F6DCBD8B6}" dt="2023-03-10T13:43:10.389" v="2539" actId="478"/>
          <ac:cxnSpMkLst>
            <pc:docMk/>
            <pc:sldMk cId="1690356142" sldId="2737"/>
            <ac:cxnSpMk id="39" creationId="{00000000-0000-0000-0000-000000000000}"/>
          </ac:cxnSpMkLst>
        </pc:cxnChg>
        <pc:cxnChg chg="del mod topLvl">
          <ac:chgData name="Caron, Pierre Nicolas" userId="67919323-2a9e-407a-ba8f-538e7cd8aff0" providerId="ADAL" clId="{57D48044-3986-4951-8CEC-AA3F6DCBD8B6}" dt="2023-03-10T13:28:39.041" v="2429" actId="478"/>
          <ac:cxnSpMkLst>
            <pc:docMk/>
            <pc:sldMk cId="1690356142" sldId="2737"/>
            <ac:cxnSpMk id="41" creationId="{00000000-0000-0000-0000-000000000000}"/>
          </ac:cxnSpMkLst>
        </pc:cxnChg>
        <pc:cxnChg chg="del mod">
          <ac:chgData name="Caron, Pierre Nicolas" userId="67919323-2a9e-407a-ba8f-538e7cd8aff0" providerId="ADAL" clId="{57D48044-3986-4951-8CEC-AA3F6DCBD8B6}" dt="2023-03-10T13:30:20.607" v="2450" actId="478"/>
          <ac:cxnSpMkLst>
            <pc:docMk/>
            <pc:sldMk cId="1690356142" sldId="2737"/>
            <ac:cxnSpMk id="43" creationId="{00000000-0000-0000-0000-000000000000}"/>
          </ac:cxnSpMkLst>
        </pc:cxnChg>
        <pc:cxnChg chg="del mod">
          <ac:chgData name="Caron, Pierre Nicolas" userId="67919323-2a9e-407a-ba8f-538e7cd8aff0" providerId="ADAL" clId="{57D48044-3986-4951-8CEC-AA3F6DCBD8B6}" dt="2023-03-10T13:30:20.607" v="2450" actId="478"/>
          <ac:cxnSpMkLst>
            <pc:docMk/>
            <pc:sldMk cId="1690356142" sldId="2737"/>
            <ac:cxnSpMk id="51" creationId="{00000000-0000-0000-0000-000000000000}"/>
          </ac:cxnSpMkLst>
        </pc:cxnChg>
        <pc:cxnChg chg="add del mod">
          <ac:chgData name="Caron, Pierre Nicolas" userId="67919323-2a9e-407a-ba8f-538e7cd8aff0" providerId="ADAL" clId="{57D48044-3986-4951-8CEC-AA3F6DCBD8B6}" dt="2023-03-10T15:43:57.820" v="3398" actId="478"/>
          <ac:cxnSpMkLst>
            <pc:docMk/>
            <pc:sldMk cId="1690356142" sldId="2737"/>
            <ac:cxnSpMk id="69" creationId="{E8297753-A7C2-A3D4-D706-1DA1766F8DA0}"/>
          </ac:cxnSpMkLst>
        </pc:cxnChg>
        <pc:cxnChg chg="add del mod">
          <ac:chgData name="Caron, Pierre Nicolas" userId="67919323-2a9e-407a-ba8f-538e7cd8aff0" providerId="ADAL" clId="{57D48044-3986-4951-8CEC-AA3F6DCBD8B6}" dt="2023-03-10T15:43:57.820" v="3398" actId="478"/>
          <ac:cxnSpMkLst>
            <pc:docMk/>
            <pc:sldMk cId="1690356142" sldId="2737"/>
            <ac:cxnSpMk id="70" creationId="{B55D3FA4-258C-4DF1-5E63-66D49EB26B87}"/>
          </ac:cxnSpMkLst>
        </pc:cxnChg>
        <pc:cxnChg chg="add del mod">
          <ac:chgData name="Caron, Pierre Nicolas" userId="67919323-2a9e-407a-ba8f-538e7cd8aff0" providerId="ADAL" clId="{57D48044-3986-4951-8CEC-AA3F6DCBD8B6}" dt="2023-03-10T15:43:57.820" v="3398" actId="478"/>
          <ac:cxnSpMkLst>
            <pc:docMk/>
            <pc:sldMk cId="1690356142" sldId="2737"/>
            <ac:cxnSpMk id="73" creationId="{B2CFB903-3EA8-AF96-0BD2-00216A3CE84A}"/>
          </ac:cxnSpMkLst>
        </pc:cxnChg>
        <pc:cxnChg chg="add del mod">
          <ac:chgData name="Caron, Pierre Nicolas" userId="67919323-2a9e-407a-ba8f-538e7cd8aff0" providerId="ADAL" clId="{57D48044-3986-4951-8CEC-AA3F6DCBD8B6}" dt="2023-03-10T15:43:57.820" v="3398" actId="478"/>
          <ac:cxnSpMkLst>
            <pc:docMk/>
            <pc:sldMk cId="1690356142" sldId="2737"/>
            <ac:cxnSpMk id="74" creationId="{92B9387E-AE8F-1A1B-D7E5-C3298624ECEB}"/>
          </ac:cxnSpMkLst>
        </pc:cxnChg>
        <pc:cxnChg chg="add del mod">
          <ac:chgData name="Caron, Pierre Nicolas" userId="67919323-2a9e-407a-ba8f-538e7cd8aff0" providerId="ADAL" clId="{57D48044-3986-4951-8CEC-AA3F6DCBD8B6}" dt="2023-03-10T15:43:57.820" v="3398" actId="478"/>
          <ac:cxnSpMkLst>
            <pc:docMk/>
            <pc:sldMk cId="1690356142" sldId="2737"/>
            <ac:cxnSpMk id="75" creationId="{8F18A4F4-C08A-3849-89D0-31C8CEF9B2A7}"/>
          </ac:cxnSpMkLst>
        </pc:cxnChg>
        <pc:cxnChg chg="add del mod">
          <ac:chgData name="Caron, Pierre Nicolas" userId="67919323-2a9e-407a-ba8f-538e7cd8aff0" providerId="ADAL" clId="{57D48044-3986-4951-8CEC-AA3F6DCBD8B6}" dt="2023-03-13T07:15:31.028" v="4727" actId="478"/>
          <ac:cxnSpMkLst>
            <pc:docMk/>
            <pc:sldMk cId="1690356142" sldId="2737"/>
            <ac:cxnSpMk id="116" creationId="{9384BB0F-DEC5-8414-53E9-00E6EB6A4FC6}"/>
          </ac:cxnSpMkLst>
        </pc:cxnChg>
        <pc:cxnChg chg="add mod topLvl">
          <ac:chgData name="Caron, Pierre Nicolas" userId="67919323-2a9e-407a-ba8f-538e7cd8aff0" providerId="ADAL" clId="{57D48044-3986-4951-8CEC-AA3F6DCBD8B6}" dt="2023-03-14T17:21:24.301" v="12099" actId="165"/>
          <ac:cxnSpMkLst>
            <pc:docMk/>
            <pc:sldMk cId="1690356142" sldId="2737"/>
            <ac:cxnSpMk id="117" creationId="{C5C75198-40E7-FE95-CCFF-9F65CC6C025B}"/>
          </ac:cxnSpMkLst>
        </pc:cxnChg>
        <pc:cxnChg chg="add mod topLvl">
          <ac:chgData name="Caron, Pierre Nicolas" userId="67919323-2a9e-407a-ba8f-538e7cd8aff0" providerId="ADAL" clId="{57D48044-3986-4951-8CEC-AA3F6DCBD8B6}" dt="2023-03-14T17:21:24.301" v="12099" actId="165"/>
          <ac:cxnSpMkLst>
            <pc:docMk/>
            <pc:sldMk cId="1690356142" sldId="2737"/>
            <ac:cxnSpMk id="118" creationId="{1916C8EE-7AAA-B83F-8889-050F81FA1BB2}"/>
          </ac:cxnSpMkLst>
        </pc:cxnChg>
        <pc:cxnChg chg="add mod topLvl">
          <ac:chgData name="Caron, Pierre Nicolas" userId="67919323-2a9e-407a-ba8f-538e7cd8aff0" providerId="ADAL" clId="{57D48044-3986-4951-8CEC-AA3F6DCBD8B6}" dt="2023-03-14T17:21:24.301" v="12099" actId="165"/>
          <ac:cxnSpMkLst>
            <pc:docMk/>
            <pc:sldMk cId="1690356142" sldId="2737"/>
            <ac:cxnSpMk id="119" creationId="{1A62831B-EAFC-A052-A705-A06941484F80}"/>
          </ac:cxnSpMkLst>
        </pc:cxnChg>
        <pc:cxnChg chg="add mod topLvl">
          <ac:chgData name="Caron, Pierre Nicolas" userId="67919323-2a9e-407a-ba8f-538e7cd8aff0" providerId="ADAL" clId="{57D48044-3986-4951-8CEC-AA3F6DCBD8B6}" dt="2023-03-14T17:21:24.301" v="12099" actId="165"/>
          <ac:cxnSpMkLst>
            <pc:docMk/>
            <pc:sldMk cId="1690356142" sldId="2737"/>
            <ac:cxnSpMk id="120" creationId="{655ED0F6-FC27-2F80-9F55-48E9A62DD6D7}"/>
          </ac:cxnSpMkLst>
        </pc:cxnChg>
      </pc:sldChg>
      <pc:sldChg chg="addSp delSp modSp mod modClrScheme chgLayout">
        <pc:chgData name="Caron, Pierre Nicolas" userId="67919323-2a9e-407a-ba8f-538e7cd8aff0" providerId="ADAL" clId="{57D48044-3986-4951-8CEC-AA3F6DCBD8B6}" dt="2023-03-27T13:22:36.443" v="12622" actId="1035"/>
        <pc:sldMkLst>
          <pc:docMk/>
          <pc:sldMk cId="625517370" sldId="2738"/>
        </pc:sldMkLst>
        <pc:spChg chg="mod ord">
          <ac:chgData name="Caron, Pierre Nicolas" userId="67919323-2a9e-407a-ba8f-538e7cd8aff0" providerId="ADAL" clId="{57D48044-3986-4951-8CEC-AA3F6DCBD8B6}" dt="2023-03-14T14:52:05.535" v="11980" actId="700"/>
          <ac:spMkLst>
            <pc:docMk/>
            <pc:sldMk cId="625517370" sldId="2738"/>
            <ac:spMk id="2" creationId="{00000000-0000-0000-0000-000000000000}"/>
          </ac:spMkLst>
        </pc:spChg>
        <pc:spChg chg="add mod">
          <ac:chgData name="Caron, Pierre Nicolas" userId="67919323-2a9e-407a-ba8f-538e7cd8aff0" providerId="ADAL" clId="{57D48044-3986-4951-8CEC-AA3F6DCBD8B6}" dt="2023-03-27T13:22:10.779" v="12612" actId="1035"/>
          <ac:spMkLst>
            <pc:docMk/>
            <pc:sldMk cId="625517370" sldId="2738"/>
            <ac:spMk id="3" creationId="{114DE556-1C7F-F67B-FC9D-3DA56D6DE4F0}"/>
          </ac:spMkLst>
        </pc:spChg>
        <pc:spChg chg="mod">
          <ac:chgData name="Caron, Pierre Nicolas" userId="67919323-2a9e-407a-ba8f-538e7cd8aff0" providerId="ADAL" clId="{57D48044-3986-4951-8CEC-AA3F6DCBD8B6}" dt="2023-03-10T15:31:27.071" v="3081" actId="313"/>
          <ac:spMkLst>
            <pc:docMk/>
            <pc:sldMk cId="625517370" sldId="2738"/>
            <ac:spMk id="4" creationId="{74B5CB53-4076-1E54-9FF8-23035F0C2840}"/>
          </ac:spMkLst>
        </pc:spChg>
        <pc:spChg chg="add del mod">
          <ac:chgData name="Caron, Pierre Nicolas" userId="67919323-2a9e-407a-ba8f-538e7cd8aff0" providerId="ADAL" clId="{57D48044-3986-4951-8CEC-AA3F6DCBD8B6}" dt="2023-03-27T13:20:55.037" v="12598" actId="478"/>
          <ac:spMkLst>
            <pc:docMk/>
            <pc:sldMk cId="625517370" sldId="2738"/>
            <ac:spMk id="5" creationId="{C8C1B584-DC0E-77E9-2879-0532B3606D02}"/>
          </ac:spMkLst>
        </pc:spChg>
        <pc:spChg chg="add del mod">
          <ac:chgData name="Caron, Pierre Nicolas" userId="67919323-2a9e-407a-ba8f-538e7cd8aff0" providerId="ADAL" clId="{57D48044-3986-4951-8CEC-AA3F6DCBD8B6}" dt="2023-03-14T14:48:14.340" v="11953"/>
          <ac:spMkLst>
            <pc:docMk/>
            <pc:sldMk cId="625517370" sldId="2738"/>
            <ac:spMk id="6" creationId="{BB1867B5-9119-D79A-3E16-5BC0E931FB25}"/>
          </ac:spMkLst>
        </pc:spChg>
        <pc:spChg chg="add del mod">
          <ac:chgData name="Caron, Pierre Nicolas" userId="67919323-2a9e-407a-ba8f-538e7cd8aff0" providerId="ADAL" clId="{57D48044-3986-4951-8CEC-AA3F6DCBD8B6}" dt="2023-03-27T13:20:52.750" v="12597" actId="478"/>
          <ac:spMkLst>
            <pc:docMk/>
            <pc:sldMk cId="625517370" sldId="2738"/>
            <ac:spMk id="6" creationId="{BB41DF2F-45E4-F934-A370-71A935E0EBCF}"/>
          </ac:spMkLst>
        </pc:spChg>
        <pc:spChg chg="add mod ord">
          <ac:chgData name="Caron, Pierre Nicolas" userId="67919323-2a9e-407a-ba8f-538e7cd8aff0" providerId="ADAL" clId="{57D48044-3986-4951-8CEC-AA3F6DCBD8B6}" dt="2023-03-15T07:13:40.881" v="12453" actId="14100"/>
          <ac:spMkLst>
            <pc:docMk/>
            <pc:sldMk cId="625517370" sldId="2738"/>
            <ac:spMk id="9" creationId="{1AA2FE6A-F0CA-0608-7922-7A92F308D426}"/>
          </ac:spMkLst>
        </pc:spChg>
        <pc:spChg chg="del mod">
          <ac:chgData name="Caron, Pierre Nicolas" userId="67919323-2a9e-407a-ba8f-538e7cd8aff0" providerId="ADAL" clId="{57D48044-3986-4951-8CEC-AA3F6DCBD8B6}" dt="2023-03-13T17:31:25.691" v="11838" actId="478"/>
          <ac:spMkLst>
            <pc:docMk/>
            <pc:sldMk cId="625517370" sldId="2738"/>
            <ac:spMk id="10" creationId="{247CB396-8EE7-45EB-819A-E303940C161B}"/>
          </ac:spMkLst>
        </pc:spChg>
        <pc:spChg chg="add mod">
          <ac:chgData name="Caron, Pierre Nicolas" userId="67919323-2a9e-407a-ba8f-538e7cd8aff0" providerId="ADAL" clId="{57D48044-3986-4951-8CEC-AA3F6DCBD8B6}" dt="2023-03-27T13:20:57.492" v="12599"/>
          <ac:spMkLst>
            <pc:docMk/>
            <pc:sldMk cId="625517370" sldId="2738"/>
            <ac:spMk id="10" creationId="{8F00F0E3-67A4-BD9C-E5CF-A64164CB875A}"/>
          </ac:spMkLst>
        </pc:spChg>
        <pc:spChg chg="add mod">
          <ac:chgData name="Caron, Pierre Nicolas" userId="67919323-2a9e-407a-ba8f-538e7cd8aff0" providerId="ADAL" clId="{57D48044-3986-4951-8CEC-AA3F6DCBD8B6}" dt="2023-03-27T13:20:57.492" v="12599"/>
          <ac:spMkLst>
            <pc:docMk/>
            <pc:sldMk cId="625517370" sldId="2738"/>
            <ac:spMk id="12" creationId="{60A05ADC-A75D-D835-CF9B-EFC3D5AAF500}"/>
          </ac:spMkLst>
        </pc:spChg>
        <pc:spChg chg="mod">
          <ac:chgData name="Caron, Pierre Nicolas" userId="67919323-2a9e-407a-ba8f-538e7cd8aff0" providerId="ADAL" clId="{57D48044-3986-4951-8CEC-AA3F6DCBD8B6}" dt="2023-03-27T13:22:10.779" v="12612" actId="1035"/>
          <ac:spMkLst>
            <pc:docMk/>
            <pc:sldMk cId="625517370" sldId="2738"/>
            <ac:spMk id="13" creationId="{00000000-0000-0000-0000-000000000000}"/>
          </ac:spMkLst>
        </pc:spChg>
        <pc:spChg chg="mod">
          <ac:chgData name="Caron, Pierre Nicolas" userId="67919323-2a9e-407a-ba8f-538e7cd8aff0" providerId="ADAL" clId="{57D48044-3986-4951-8CEC-AA3F6DCBD8B6}" dt="2023-03-27T13:22:10.779" v="12612" actId="1035"/>
          <ac:spMkLst>
            <pc:docMk/>
            <pc:sldMk cId="625517370" sldId="2738"/>
            <ac:spMk id="15" creationId="{00000000-0000-0000-0000-000000000000}"/>
          </ac:spMkLst>
        </pc:spChg>
        <pc:spChg chg="mod">
          <ac:chgData name="Caron, Pierre Nicolas" userId="67919323-2a9e-407a-ba8f-538e7cd8aff0" providerId="ADAL" clId="{57D48044-3986-4951-8CEC-AA3F6DCBD8B6}" dt="2023-03-27T13:22:10.779" v="12612" actId="1035"/>
          <ac:spMkLst>
            <pc:docMk/>
            <pc:sldMk cId="625517370" sldId="2738"/>
            <ac:spMk id="16" creationId="{00000000-0000-0000-0000-000000000000}"/>
          </ac:spMkLst>
        </pc:spChg>
        <pc:spChg chg="add del">
          <ac:chgData name="Caron, Pierre Nicolas" userId="67919323-2a9e-407a-ba8f-538e7cd8aff0" providerId="ADAL" clId="{57D48044-3986-4951-8CEC-AA3F6DCBD8B6}" dt="2023-03-13T17:31:30.047" v="11840" actId="22"/>
          <ac:spMkLst>
            <pc:docMk/>
            <pc:sldMk cId="625517370" sldId="2738"/>
            <ac:spMk id="17" creationId="{7BB7ABA8-0A70-AABB-9DFF-95045C420D17}"/>
          </ac:spMkLst>
        </pc:spChg>
        <pc:spChg chg="add mod ord">
          <ac:chgData name="Caron, Pierre Nicolas" userId="67919323-2a9e-407a-ba8f-538e7cd8aff0" providerId="ADAL" clId="{57D48044-3986-4951-8CEC-AA3F6DCBD8B6}" dt="2023-03-13T17:32:23.597" v="11854" actId="14100"/>
          <ac:spMkLst>
            <pc:docMk/>
            <pc:sldMk cId="625517370" sldId="2738"/>
            <ac:spMk id="18" creationId="{1951D1FC-CCB5-FBB3-6DE1-B94CC137E4F0}"/>
          </ac:spMkLst>
        </pc:spChg>
        <pc:spChg chg="mod">
          <ac:chgData name="Caron, Pierre Nicolas" userId="67919323-2a9e-407a-ba8f-538e7cd8aff0" providerId="ADAL" clId="{57D48044-3986-4951-8CEC-AA3F6DCBD8B6}" dt="2023-03-13T17:32:27.503" v="11855" actId="14100"/>
          <ac:spMkLst>
            <pc:docMk/>
            <pc:sldMk cId="625517370" sldId="2738"/>
            <ac:spMk id="28" creationId="{00000000-0000-0000-0000-000000000000}"/>
          </ac:spMkLst>
        </pc:spChg>
        <pc:spChg chg="mod">
          <ac:chgData name="Caron, Pierre Nicolas" userId="67919323-2a9e-407a-ba8f-538e7cd8aff0" providerId="ADAL" clId="{57D48044-3986-4951-8CEC-AA3F6DCBD8B6}" dt="2023-03-27T13:22:10.779" v="12612" actId="1035"/>
          <ac:spMkLst>
            <pc:docMk/>
            <pc:sldMk cId="625517370" sldId="2738"/>
            <ac:spMk id="36" creationId="{00000000-0000-0000-0000-000000000000}"/>
          </ac:spMkLst>
        </pc:spChg>
        <pc:spChg chg="del">
          <ac:chgData name="Caron, Pierre Nicolas" userId="67919323-2a9e-407a-ba8f-538e7cd8aff0" providerId="ADAL" clId="{57D48044-3986-4951-8CEC-AA3F6DCBD8B6}" dt="2023-03-10T15:28:05.869" v="2879" actId="478"/>
          <ac:spMkLst>
            <pc:docMk/>
            <pc:sldMk cId="625517370" sldId="2738"/>
            <ac:spMk id="55" creationId="{00000000-0000-0000-0000-000000000000}"/>
          </ac:spMkLst>
        </pc:spChg>
        <pc:spChg chg="del">
          <ac:chgData name="Caron, Pierre Nicolas" userId="67919323-2a9e-407a-ba8f-538e7cd8aff0" providerId="ADAL" clId="{57D48044-3986-4951-8CEC-AA3F6DCBD8B6}" dt="2023-03-10T15:28:05.869" v="2879" actId="478"/>
          <ac:spMkLst>
            <pc:docMk/>
            <pc:sldMk cId="625517370" sldId="2738"/>
            <ac:spMk id="57" creationId="{00000000-0000-0000-0000-000000000000}"/>
          </ac:spMkLst>
        </pc:spChg>
        <pc:spChg chg="del">
          <ac:chgData name="Caron, Pierre Nicolas" userId="67919323-2a9e-407a-ba8f-538e7cd8aff0" providerId="ADAL" clId="{57D48044-3986-4951-8CEC-AA3F6DCBD8B6}" dt="2023-03-10T15:28:05.869" v="2879" actId="478"/>
          <ac:spMkLst>
            <pc:docMk/>
            <pc:sldMk cId="625517370" sldId="2738"/>
            <ac:spMk id="59" creationId="{00000000-0000-0000-0000-000000000000}"/>
          </ac:spMkLst>
        </pc:spChg>
        <pc:spChg chg="mod">
          <ac:chgData name="Caron, Pierre Nicolas" userId="67919323-2a9e-407a-ba8f-538e7cd8aff0" providerId="ADAL" clId="{57D48044-3986-4951-8CEC-AA3F6DCBD8B6}" dt="2023-03-27T13:22:10.779" v="12612" actId="1035"/>
          <ac:spMkLst>
            <pc:docMk/>
            <pc:sldMk cId="625517370" sldId="2738"/>
            <ac:spMk id="67" creationId="{454172F4-79CC-F97D-6FF9-CA5084919CCC}"/>
          </ac:spMkLst>
        </pc:spChg>
        <pc:picChg chg="add mod ord">
          <ac:chgData name="Caron, Pierre Nicolas" userId="67919323-2a9e-407a-ba8f-538e7cd8aff0" providerId="ADAL" clId="{57D48044-3986-4951-8CEC-AA3F6DCBD8B6}" dt="2023-03-13T17:32:08.533" v="11849" actId="167"/>
          <ac:picMkLst>
            <pc:docMk/>
            <pc:sldMk cId="625517370" sldId="2738"/>
            <ac:picMk id="8" creationId="{B81DF89A-7943-695D-C397-0D028C54FE31}"/>
          </ac:picMkLst>
        </pc:picChg>
        <pc:picChg chg="add mod">
          <ac:chgData name="Caron, Pierre Nicolas" userId="67919323-2a9e-407a-ba8f-538e7cd8aff0" providerId="ADAL" clId="{57D48044-3986-4951-8CEC-AA3F6DCBD8B6}" dt="2023-03-27T13:22:10.779" v="12612" actId="1035"/>
          <ac:picMkLst>
            <pc:docMk/>
            <pc:sldMk cId="625517370" sldId="2738"/>
            <ac:picMk id="11" creationId="{7F412372-7D6E-B039-B99A-91273798366B}"/>
          </ac:picMkLst>
        </pc:picChg>
        <pc:picChg chg="mod">
          <ac:chgData name="Caron, Pierre Nicolas" userId="67919323-2a9e-407a-ba8f-538e7cd8aff0" providerId="ADAL" clId="{57D48044-3986-4951-8CEC-AA3F6DCBD8B6}" dt="2023-03-27T13:22:10.779" v="12612" actId="1035"/>
          <ac:picMkLst>
            <pc:docMk/>
            <pc:sldMk cId="625517370" sldId="2738"/>
            <ac:picMk id="14" creationId="{00000000-0000-0000-0000-000000000000}"/>
          </ac:picMkLst>
        </pc:picChg>
        <pc:picChg chg="mod">
          <ac:chgData name="Caron, Pierre Nicolas" userId="67919323-2a9e-407a-ba8f-538e7cd8aff0" providerId="ADAL" clId="{57D48044-3986-4951-8CEC-AA3F6DCBD8B6}" dt="2023-03-27T13:22:10.779" v="12612" actId="1035"/>
          <ac:picMkLst>
            <pc:docMk/>
            <pc:sldMk cId="625517370" sldId="2738"/>
            <ac:picMk id="26" creationId="{00000000-0000-0000-0000-000000000000}"/>
          </ac:picMkLst>
        </pc:picChg>
        <pc:picChg chg="del">
          <ac:chgData name="Caron, Pierre Nicolas" userId="67919323-2a9e-407a-ba8f-538e7cd8aff0" providerId="ADAL" clId="{57D48044-3986-4951-8CEC-AA3F6DCBD8B6}" dt="2023-03-10T15:28:05.869" v="2879" actId="478"/>
          <ac:picMkLst>
            <pc:docMk/>
            <pc:sldMk cId="625517370" sldId="2738"/>
            <ac:picMk id="56" creationId="{00000000-0000-0000-0000-000000000000}"/>
          </ac:picMkLst>
        </pc:picChg>
        <pc:picChg chg="del">
          <ac:chgData name="Caron, Pierre Nicolas" userId="67919323-2a9e-407a-ba8f-538e7cd8aff0" providerId="ADAL" clId="{57D48044-3986-4951-8CEC-AA3F6DCBD8B6}" dt="2023-03-10T15:28:05.869" v="2879" actId="478"/>
          <ac:picMkLst>
            <pc:docMk/>
            <pc:sldMk cId="625517370" sldId="2738"/>
            <ac:picMk id="58" creationId="{00000000-0000-0000-0000-000000000000}"/>
          </ac:picMkLst>
        </pc:picChg>
        <pc:picChg chg="mod">
          <ac:chgData name="Caron, Pierre Nicolas" userId="67919323-2a9e-407a-ba8f-538e7cd8aff0" providerId="ADAL" clId="{57D48044-3986-4951-8CEC-AA3F6DCBD8B6}" dt="2023-03-27T13:22:10.779" v="12612" actId="1035"/>
          <ac:picMkLst>
            <pc:docMk/>
            <pc:sldMk cId="625517370" sldId="2738"/>
            <ac:picMk id="98" creationId="{EFC28E50-52BC-F779-B674-1DAC9BA76F49}"/>
          </ac:picMkLst>
        </pc:picChg>
        <pc:cxnChg chg="add del">
          <ac:chgData name="Caron, Pierre Nicolas" userId="67919323-2a9e-407a-ba8f-538e7cd8aff0" providerId="ADAL" clId="{57D48044-3986-4951-8CEC-AA3F6DCBD8B6}" dt="2023-03-13T07:16:39.275" v="4740" actId="21"/>
          <ac:cxnSpMkLst>
            <pc:docMk/>
            <pc:sldMk cId="625517370" sldId="2738"/>
            <ac:cxnSpMk id="7" creationId="{35A9CC8E-1600-4A72-67D5-01D4FA2CFAA8}"/>
          </ac:cxnSpMkLst>
        </pc:cxnChg>
        <pc:cxnChg chg="mod">
          <ac:chgData name="Caron, Pierre Nicolas" userId="67919323-2a9e-407a-ba8f-538e7cd8aff0" providerId="ADAL" clId="{57D48044-3986-4951-8CEC-AA3F6DCBD8B6}" dt="2023-03-27T13:22:10.779" v="12612" actId="1035"/>
          <ac:cxnSpMkLst>
            <pc:docMk/>
            <pc:sldMk cId="625517370" sldId="2738"/>
            <ac:cxnSpMk id="69" creationId="{E8297753-A7C2-A3D4-D706-1DA1766F8DA0}"/>
          </ac:cxnSpMkLst>
        </pc:cxnChg>
        <pc:cxnChg chg="mod">
          <ac:chgData name="Caron, Pierre Nicolas" userId="67919323-2a9e-407a-ba8f-538e7cd8aff0" providerId="ADAL" clId="{57D48044-3986-4951-8CEC-AA3F6DCBD8B6}" dt="2023-03-27T13:22:36.443" v="12622" actId="1035"/>
          <ac:cxnSpMkLst>
            <pc:docMk/>
            <pc:sldMk cId="625517370" sldId="2738"/>
            <ac:cxnSpMk id="70" creationId="{B55D3FA4-258C-4DF1-5E63-66D49EB26B87}"/>
          </ac:cxnSpMkLst>
        </pc:cxnChg>
        <pc:cxnChg chg="del">
          <ac:chgData name="Caron, Pierre Nicolas" userId="67919323-2a9e-407a-ba8f-538e7cd8aff0" providerId="ADAL" clId="{57D48044-3986-4951-8CEC-AA3F6DCBD8B6}" dt="2023-03-10T15:28:08.824" v="2880" actId="478"/>
          <ac:cxnSpMkLst>
            <pc:docMk/>
            <pc:sldMk cId="625517370" sldId="2738"/>
            <ac:cxnSpMk id="73" creationId="{B2CFB903-3EA8-AF96-0BD2-00216A3CE84A}"/>
          </ac:cxnSpMkLst>
        </pc:cxnChg>
        <pc:cxnChg chg="mod">
          <ac:chgData name="Caron, Pierre Nicolas" userId="67919323-2a9e-407a-ba8f-538e7cd8aff0" providerId="ADAL" clId="{57D48044-3986-4951-8CEC-AA3F6DCBD8B6}" dt="2023-03-27T13:22:10.779" v="12612" actId="1035"/>
          <ac:cxnSpMkLst>
            <pc:docMk/>
            <pc:sldMk cId="625517370" sldId="2738"/>
            <ac:cxnSpMk id="74" creationId="{92B9387E-AE8F-1A1B-D7E5-C3298624ECEB}"/>
          </ac:cxnSpMkLst>
        </pc:cxnChg>
        <pc:cxnChg chg="mod">
          <ac:chgData name="Caron, Pierre Nicolas" userId="67919323-2a9e-407a-ba8f-538e7cd8aff0" providerId="ADAL" clId="{57D48044-3986-4951-8CEC-AA3F6DCBD8B6}" dt="2023-03-27T13:22:10.779" v="12612" actId="1035"/>
          <ac:cxnSpMkLst>
            <pc:docMk/>
            <pc:sldMk cId="625517370" sldId="2738"/>
            <ac:cxnSpMk id="75" creationId="{8F18A4F4-C08A-3849-89D0-31C8CEF9B2A7}"/>
          </ac:cxnSpMkLst>
        </pc:cxnChg>
      </pc:sldChg>
      <pc:sldChg chg="addSp delSp modSp new del mod">
        <pc:chgData name="Caron, Pierre Nicolas" userId="67919323-2a9e-407a-ba8f-538e7cd8aff0" providerId="ADAL" clId="{57D48044-3986-4951-8CEC-AA3F6DCBD8B6}" dt="2023-03-10T14:18:22.983" v="2876" actId="47"/>
        <pc:sldMkLst>
          <pc:docMk/>
          <pc:sldMk cId="2221672152" sldId="2738"/>
        </pc:sldMkLst>
        <pc:grpChg chg="add del mod">
          <ac:chgData name="Caron, Pierre Nicolas" userId="67919323-2a9e-407a-ba8f-538e7cd8aff0" providerId="ADAL" clId="{57D48044-3986-4951-8CEC-AA3F6DCBD8B6}" dt="2023-03-10T14:07:25.847" v="2800" actId="21"/>
          <ac:grpSpMkLst>
            <pc:docMk/>
            <pc:sldMk cId="2221672152" sldId="2738"/>
            <ac:grpSpMk id="13" creationId="{75BEE01E-337C-CD9F-060F-DF089EA23E1A}"/>
          </ac:grpSpMkLst>
        </pc:grpChg>
        <pc:grpChg chg="add del mod">
          <ac:chgData name="Caron, Pierre Nicolas" userId="67919323-2a9e-407a-ba8f-538e7cd8aff0" providerId="ADAL" clId="{57D48044-3986-4951-8CEC-AA3F6DCBD8B6}" dt="2023-03-10T14:13:31.523" v="2850" actId="165"/>
          <ac:grpSpMkLst>
            <pc:docMk/>
            <pc:sldMk cId="2221672152" sldId="2738"/>
            <ac:grpSpMk id="22" creationId="{5C3329FF-4CAF-063E-B3AB-5A50C5C9BEF4}"/>
          </ac:grpSpMkLst>
        </pc:grpChg>
        <pc:grpChg chg="add mod">
          <ac:chgData name="Caron, Pierre Nicolas" userId="67919323-2a9e-407a-ba8f-538e7cd8aff0" providerId="ADAL" clId="{57D48044-3986-4951-8CEC-AA3F6DCBD8B6}" dt="2023-03-10T14:13:52.034" v="2853" actId="14100"/>
          <ac:grpSpMkLst>
            <pc:docMk/>
            <pc:sldMk cId="2221672152" sldId="2738"/>
            <ac:grpSpMk id="23" creationId="{A9DAC875-2114-4705-026B-86818DBADE7C}"/>
          </ac:grpSpMkLst>
        </pc:grpChg>
        <pc:picChg chg="add mod">
          <ac:chgData name="Caron, Pierre Nicolas" userId="67919323-2a9e-407a-ba8f-538e7cd8aff0" providerId="ADAL" clId="{57D48044-3986-4951-8CEC-AA3F6DCBD8B6}" dt="2023-03-10T14:07:10.116" v="2794" actId="164"/>
          <ac:picMkLst>
            <pc:docMk/>
            <pc:sldMk cId="2221672152" sldId="2738"/>
            <ac:picMk id="4" creationId="{BFE2B607-A238-2B80-B707-9F1322581831}"/>
          </ac:picMkLst>
        </pc:picChg>
        <pc:picChg chg="add mod">
          <ac:chgData name="Caron, Pierre Nicolas" userId="67919323-2a9e-407a-ba8f-538e7cd8aff0" providerId="ADAL" clId="{57D48044-3986-4951-8CEC-AA3F6DCBD8B6}" dt="2023-03-10T14:07:10.116" v="2794" actId="164"/>
          <ac:picMkLst>
            <pc:docMk/>
            <pc:sldMk cId="2221672152" sldId="2738"/>
            <ac:picMk id="6" creationId="{4763A499-137C-DA21-555C-BBE36355813E}"/>
          </ac:picMkLst>
        </pc:picChg>
        <pc:picChg chg="add mod">
          <ac:chgData name="Caron, Pierre Nicolas" userId="67919323-2a9e-407a-ba8f-538e7cd8aff0" providerId="ADAL" clId="{57D48044-3986-4951-8CEC-AA3F6DCBD8B6}" dt="2023-03-10T14:07:10.116" v="2794" actId="164"/>
          <ac:picMkLst>
            <pc:docMk/>
            <pc:sldMk cId="2221672152" sldId="2738"/>
            <ac:picMk id="8" creationId="{F0DEE85F-77DB-1351-12D9-236EF0E7CD7C}"/>
          </ac:picMkLst>
        </pc:picChg>
        <pc:picChg chg="add mod">
          <ac:chgData name="Caron, Pierre Nicolas" userId="67919323-2a9e-407a-ba8f-538e7cd8aff0" providerId="ADAL" clId="{57D48044-3986-4951-8CEC-AA3F6DCBD8B6}" dt="2023-03-10T14:07:10.116" v="2794" actId="164"/>
          <ac:picMkLst>
            <pc:docMk/>
            <pc:sldMk cId="2221672152" sldId="2738"/>
            <ac:picMk id="10" creationId="{CFDDDE46-D908-832C-97A9-99A3600C6370}"/>
          </ac:picMkLst>
        </pc:picChg>
        <pc:picChg chg="add mod">
          <ac:chgData name="Caron, Pierre Nicolas" userId="67919323-2a9e-407a-ba8f-538e7cd8aff0" providerId="ADAL" clId="{57D48044-3986-4951-8CEC-AA3F6DCBD8B6}" dt="2023-03-10T14:06:46.225" v="2790" actId="571"/>
          <ac:picMkLst>
            <pc:docMk/>
            <pc:sldMk cId="2221672152" sldId="2738"/>
            <ac:picMk id="11" creationId="{FE17CE9F-EDF7-823E-B545-5A9C03F9AC93}"/>
          </ac:picMkLst>
        </pc:picChg>
        <pc:picChg chg="add mod">
          <ac:chgData name="Caron, Pierre Nicolas" userId="67919323-2a9e-407a-ba8f-538e7cd8aff0" providerId="ADAL" clId="{57D48044-3986-4951-8CEC-AA3F6DCBD8B6}" dt="2023-03-10T14:06:46.225" v="2790" actId="571"/>
          <ac:picMkLst>
            <pc:docMk/>
            <pc:sldMk cId="2221672152" sldId="2738"/>
            <ac:picMk id="12" creationId="{017BD1E6-FD21-8915-90F2-647B005363CD}"/>
          </ac:picMkLst>
        </pc:picChg>
        <pc:picChg chg="add mod ord">
          <ac:chgData name="Caron, Pierre Nicolas" userId="67919323-2a9e-407a-ba8f-538e7cd8aff0" providerId="ADAL" clId="{57D48044-3986-4951-8CEC-AA3F6DCBD8B6}" dt="2023-03-10T14:13:35.286" v="2851" actId="164"/>
          <ac:picMkLst>
            <pc:docMk/>
            <pc:sldMk cId="2221672152" sldId="2738"/>
            <ac:picMk id="14" creationId="{81EBF46F-E111-6552-BFD9-544A52A349B7}"/>
          </ac:picMkLst>
        </pc:picChg>
        <pc:picChg chg="add del mod">
          <ac:chgData name="Caron, Pierre Nicolas" userId="67919323-2a9e-407a-ba8f-538e7cd8aff0" providerId="ADAL" clId="{57D48044-3986-4951-8CEC-AA3F6DCBD8B6}" dt="2023-03-10T14:11:15.827" v="2820" actId="478"/>
          <ac:picMkLst>
            <pc:docMk/>
            <pc:sldMk cId="2221672152" sldId="2738"/>
            <ac:picMk id="15" creationId="{CCAF0F41-B4F7-C9DC-C588-35AC456F5BF5}"/>
          </ac:picMkLst>
        </pc:picChg>
        <pc:picChg chg="add mod topLvl">
          <ac:chgData name="Caron, Pierre Nicolas" userId="67919323-2a9e-407a-ba8f-538e7cd8aff0" providerId="ADAL" clId="{57D48044-3986-4951-8CEC-AA3F6DCBD8B6}" dt="2023-03-10T14:13:35.286" v="2851" actId="164"/>
          <ac:picMkLst>
            <pc:docMk/>
            <pc:sldMk cId="2221672152" sldId="2738"/>
            <ac:picMk id="17" creationId="{87BEE8A4-4194-199C-78C3-3AEBD798A8D7}"/>
          </ac:picMkLst>
        </pc:picChg>
        <pc:picChg chg="add mod ord">
          <ac:chgData name="Caron, Pierre Nicolas" userId="67919323-2a9e-407a-ba8f-538e7cd8aff0" providerId="ADAL" clId="{57D48044-3986-4951-8CEC-AA3F6DCBD8B6}" dt="2023-03-10T14:13:35.286" v="2851" actId="164"/>
          <ac:picMkLst>
            <pc:docMk/>
            <pc:sldMk cId="2221672152" sldId="2738"/>
            <ac:picMk id="19" creationId="{E1BFB829-918B-0930-CC96-71AC25776340}"/>
          </ac:picMkLst>
        </pc:picChg>
        <pc:picChg chg="add mod ord topLvl">
          <ac:chgData name="Caron, Pierre Nicolas" userId="67919323-2a9e-407a-ba8f-538e7cd8aff0" providerId="ADAL" clId="{57D48044-3986-4951-8CEC-AA3F6DCBD8B6}" dt="2023-03-10T14:13:35.286" v="2851" actId="164"/>
          <ac:picMkLst>
            <pc:docMk/>
            <pc:sldMk cId="2221672152" sldId="2738"/>
            <ac:picMk id="21" creationId="{20051CE9-8EA3-A306-1B13-193FBB129BC8}"/>
          </ac:picMkLst>
        </pc:picChg>
      </pc:sldChg>
      <pc:sldChg chg="addSp delSp modSp del mod">
        <pc:chgData name="Caron, Pierre Nicolas" userId="67919323-2a9e-407a-ba8f-538e7cd8aff0" providerId="ADAL" clId="{57D48044-3986-4951-8CEC-AA3F6DCBD8B6}" dt="2023-03-13T07:20:05.382" v="4871" actId="47"/>
        <pc:sldMkLst>
          <pc:docMk/>
          <pc:sldMk cId="944644559" sldId="2739"/>
        </pc:sldMkLst>
        <pc:spChg chg="mod topLvl">
          <ac:chgData name="Caron, Pierre Nicolas" userId="67919323-2a9e-407a-ba8f-538e7cd8aff0" providerId="ADAL" clId="{57D48044-3986-4951-8CEC-AA3F6DCBD8B6}" dt="2023-03-13T07:18:30.791" v="4858" actId="165"/>
          <ac:spMkLst>
            <pc:docMk/>
            <pc:sldMk cId="944644559" sldId="2739"/>
            <ac:spMk id="4" creationId="{360A9FF2-C6F2-D76C-A105-356667E834D3}"/>
          </ac:spMkLst>
        </pc:spChg>
        <pc:spChg chg="mod topLvl">
          <ac:chgData name="Caron, Pierre Nicolas" userId="67919323-2a9e-407a-ba8f-538e7cd8aff0" providerId="ADAL" clId="{57D48044-3986-4951-8CEC-AA3F6DCBD8B6}" dt="2023-03-13T07:18:30.791" v="4858" actId="165"/>
          <ac:spMkLst>
            <pc:docMk/>
            <pc:sldMk cId="944644559" sldId="2739"/>
            <ac:spMk id="8" creationId="{660A76EB-DF60-5A1F-F872-8D04CB6B7010}"/>
          </ac:spMkLst>
        </pc:spChg>
        <pc:spChg chg="mod topLvl">
          <ac:chgData name="Caron, Pierre Nicolas" userId="67919323-2a9e-407a-ba8f-538e7cd8aff0" providerId="ADAL" clId="{57D48044-3986-4951-8CEC-AA3F6DCBD8B6}" dt="2023-03-13T07:18:30.791" v="4858" actId="165"/>
          <ac:spMkLst>
            <pc:docMk/>
            <pc:sldMk cId="944644559" sldId="2739"/>
            <ac:spMk id="9" creationId="{00000000-0000-0000-0000-000000000000}"/>
          </ac:spMkLst>
        </pc:spChg>
        <pc:spChg chg="mod topLvl">
          <ac:chgData name="Caron, Pierre Nicolas" userId="67919323-2a9e-407a-ba8f-538e7cd8aff0" providerId="ADAL" clId="{57D48044-3986-4951-8CEC-AA3F6DCBD8B6}" dt="2023-03-13T07:18:30.791" v="4858" actId="165"/>
          <ac:spMkLst>
            <pc:docMk/>
            <pc:sldMk cId="944644559" sldId="2739"/>
            <ac:spMk id="11" creationId="{00000000-0000-0000-0000-000000000000}"/>
          </ac:spMkLst>
        </pc:spChg>
        <pc:spChg chg="mod topLvl">
          <ac:chgData name="Caron, Pierre Nicolas" userId="67919323-2a9e-407a-ba8f-538e7cd8aff0" providerId="ADAL" clId="{57D48044-3986-4951-8CEC-AA3F6DCBD8B6}" dt="2023-03-13T07:18:30.791" v="4858" actId="165"/>
          <ac:spMkLst>
            <pc:docMk/>
            <pc:sldMk cId="944644559" sldId="2739"/>
            <ac:spMk id="13" creationId="{00000000-0000-0000-0000-000000000000}"/>
          </ac:spMkLst>
        </pc:spChg>
        <pc:spChg chg="mod topLvl">
          <ac:chgData name="Caron, Pierre Nicolas" userId="67919323-2a9e-407a-ba8f-538e7cd8aff0" providerId="ADAL" clId="{57D48044-3986-4951-8CEC-AA3F6DCBD8B6}" dt="2023-03-13T07:18:30.791" v="4858" actId="165"/>
          <ac:spMkLst>
            <pc:docMk/>
            <pc:sldMk cId="944644559" sldId="2739"/>
            <ac:spMk id="14" creationId="{7C2DC061-67A9-194B-3BF6-E8AE27532422}"/>
          </ac:spMkLst>
        </pc:spChg>
        <pc:spChg chg="add mod">
          <ac:chgData name="Caron, Pierre Nicolas" userId="67919323-2a9e-407a-ba8f-538e7cd8aff0" providerId="ADAL" clId="{57D48044-3986-4951-8CEC-AA3F6DCBD8B6}" dt="2023-03-13T07:19:20.104" v="4868" actId="12788"/>
          <ac:spMkLst>
            <pc:docMk/>
            <pc:sldMk cId="944644559" sldId="2739"/>
            <ac:spMk id="15" creationId="{E880EFE4-61D0-C6B9-C3CE-790210225F5B}"/>
          </ac:spMkLst>
        </pc:spChg>
        <pc:spChg chg="add mod">
          <ac:chgData name="Caron, Pierre Nicolas" userId="67919323-2a9e-407a-ba8f-538e7cd8aff0" providerId="ADAL" clId="{57D48044-3986-4951-8CEC-AA3F6DCBD8B6}" dt="2023-03-13T07:19:20.104" v="4868" actId="12788"/>
          <ac:spMkLst>
            <pc:docMk/>
            <pc:sldMk cId="944644559" sldId="2739"/>
            <ac:spMk id="16" creationId="{F21484E2-8B5E-06D2-80CF-980D3AB806FE}"/>
          </ac:spMkLst>
        </pc:spChg>
        <pc:spChg chg="mod topLvl">
          <ac:chgData name="Caron, Pierre Nicolas" userId="67919323-2a9e-407a-ba8f-538e7cd8aff0" providerId="ADAL" clId="{57D48044-3986-4951-8CEC-AA3F6DCBD8B6}" dt="2023-03-13T07:19:33.694" v="4869" actId="552"/>
          <ac:spMkLst>
            <pc:docMk/>
            <pc:sldMk cId="944644559" sldId="2739"/>
            <ac:spMk id="17" creationId="{00000000-0000-0000-0000-000000000000}"/>
          </ac:spMkLst>
        </pc:spChg>
        <pc:spChg chg="mod topLvl">
          <ac:chgData name="Caron, Pierre Nicolas" userId="67919323-2a9e-407a-ba8f-538e7cd8aff0" providerId="ADAL" clId="{57D48044-3986-4951-8CEC-AA3F6DCBD8B6}" dt="2023-03-13T07:18:30.791" v="4858" actId="165"/>
          <ac:spMkLst>
            <pc:docMk/>
            <pc:sldMk cId="944644559" sldId="2739"/>
            <ac:spMk id="19" creationId="{00000000-0000-0000-0000-000000000000}"/>
          </ac:spMkLst>
        </pc:spChg>
        <pc:spChg chg="mod topLvl">
          <ac:chgData name="Caron, Pierre Nicolas" userId="67919323-2a9e-407a-ba8f-538e7cd8aff0" providerId="ADAL" clId="{57D48044-3986-4951-8CEC-AA3F6DCBD8B6}" dt="2023-03-13T07:18:38.921" v="4861" actId="554"/>
          <ac:spMkLst>
            <pc:docMk/>
            <pc:sldMk cId="944644559" sldId="2739"/>
            <ac:spMk id="21" creationId="{00000000-0000-0000-0000-000000000000}"/>
          </ac:spMkLst>
        </pc:spChg>
        <pc:spChg chg="mod topLvl">
          <ac:chgData name="Caron, Pierre Nicolas" userId="67919323-2a9e-407a-ba8f-538e7cd8aff0" providerId="ADAL" clId="{57D48044-3986-4951-8CEC-AA3F6DCBD8B6}" dt="2023-03-13T07:18:57.255" v="4864" actId="1036"/>
          <ac:spMkLst>
            <pc:docMk/>
            <pc:sldMk cId="944644559" sldId="2739"/>
            <ac:spMk id="23" creationId="{81622B42-8689-FB64-97BB-C44613FEC67C}"/>
          </ac:spMkLst>
        </pc:spChg>
        <pc:spChg chg="mod topLvl">
          <ac:chgData name="Caron, Pierre Nicolas" userId="67919323-2a9e-407a-ba8f-538e7cd8aff0" providerId="ADAL" clId="{57D48044-3986-4951-8CEC-AA3F6DCBD8B6}" dt="2023-03-13T07:19:13.105" v="4867" actId="1035"/>
          <ac:spMkLst>
            <pc:docMk/>
            <pc:sldMk cId="944644559" sldId="2739"/>
            <ac:spMk id="24" creationId="{5E0C8B7F-DCF3-AFD4-04C8-845BCF49C823}"/>
          </ac:spMkLst>
        </pc:spChg>
        <pc:spChg chg="mod topLvl">
          <ac:chgData name="Caron, Pierre Nicolas" userId="67919323-2a9e-407a-ba8f-538e7cd8aff0" providerId="ADAL" clId="{57D48044-3986-4951-8CEC-AA3F6DCBD8B6}" dt="2023-03-13T07:18:30.791" v="4858" actId="165"/>
          <ac:spMkLst>
            <pc:docMk/>
            <pc:sldMk cId="944644559" sldId="2739"/>
            <ac:spMk id="25" creationId="{CC62A0E0-3F0C-8B0D-BD42-EC25746297E4}"/>
          </ac:spMkLst>
        </pc:spChg>
        <pc:spChg chg="mod topLvl">
          <ac:chgData name="Caron, Pierre Nicolas" userId="67919323-2a9e-407a-ba8f-538e7cd8aff0" providerId="ADAL" clId="{57D48044-3986-4951-8CEC-AA3F6DCBD8B6}" dt="2023-03-13T07:18:30.791" v="4858" actId="165"/>
          <ac:spMkLst>
            <pc:docMk/>
            <pc:sldMk cId="944644559" sldId="2739"/>
            <ac:spMk id="27" creationId="{00000000-0000-0000-0000-000000000000}"/>
          </ac:spMkLst>
        </pc:spChg>
        <pc:spChg chg="mod topLvl">
          <ac:chgData name="Caron, Pierre Nicolas" userId="67919323-2a9e-407a-ba8f-538e7cd8aff0" providerId="ADAL" clId="{57D48044-3986-4951-8CEC-AA3F6DCBD8B6}" dt="2023-03-13T07:19:36.759" v="4870" actId="14100"/>
          <ac:spMkLst>
            <pc:docMk/>
            <pc:sldMk cId="944644559" sldId="2739"/>
            <ac:spMk id="28" creationId="{00000000-0000-0000-0000-000000000000}"/>
          </ac:spMkLst>
        </pc:spChg>
        <pc:grpChg chg="add del mod">
          <ac:chgData name="Caron, Pierre Nicolas" userId="67919323-2a9e-407a-ba8f-538e7cd8aff0" providerId="ADAL" clId="{57D48044-3986-4951-8CEC-AA3F6DCBD8B6}" dt="2023-03-13T07:18:30.791" v="4858" actId="165"/>
          <ac:grpSpMkLst>
            <pc:docMk/>
            <pc:sldMk cId="944644559" sldId="2739"/>
            <ac:grpSpMk id="6" creationId="{B89AFB31-09E8-A796-B709-1A66F461F890}"/>
          </ac:grpSpMkLst>
        </pc:grpChg>
        <pc:grpChg chg="add del mod">
          <ac:chgData name="Caron, Pierre Nicolas" userId="67919323-2a9e-407a-ba8f-538e7cd8aff0" providerId="ADAL" clId="{57D48044-3986-4951-8CEC-AA3F6DCBD8B6}" dt="2023-03-13T07:18:30.791" v="4858" actId="165"/>
          <ac:grpSpMkLst>
            <pc:docMk/>
            <pc:sldMk cId="944644559" sldId="2739"/>
            <ac:grpSpMk id="12" creationId="{4BA637CA-10B8-1E26-BEB7-001BE111A4E8}"/>
          </ac:grpSpMkLst>
        </pc:grpChg>
        <pc:picChg chg="mod topLvl">
          <ac:chgData name="Caron, Pierre Nicolas" userId="67919323-2a9e-407a-ba8f-538e7cd8aff0" providerId="ADAL" clId="{57D48044-3986-4951-8CEC-AA3F6DCBD8B6}" dt="2023-03-13T07:18:30.791" v="4858" actId="165"/>
          <ac:picMkLst>
            <pc:docMk/>
            <pc:sldMk cId="944644559" sldId="2739"/>
            <ac:picMk id="10" creationId="{3EF94771-95FA-74C9-913A-75B411B804F6}"/>
          </ac:picMkLst>
        </pc:picChg>
        <pc:picChg chg="add mod">
          <ac:chgData name="Caron, Pierre Nicolas" userId="67919323-2a9e-407a-ba8f-538e7cd8aff0" providerId="ADAL" clId="{57D48044-3986-4951-8CEC-AA3F6DCBD8B6}" dt="2023-03-13T07:18:12.625" v="4853" actId="1037"/>
          <ac:picMkLst>
            <pc:docMk/>
            <pc:sldMk cId="944644559" sldId="2739"/>
            <ac:picMk id="18" creationId="{C6330EB6-C5D1-B5A1-E73A-3591DE449F85}"/>
          </ac:picMkLst>
        </pc:picChg>
        <pc:picChg chg="mod topLvl">
          <ac:chgData name="Caron, Pierre Nicolas" userId="67919323-2a9e-407a-ba8f-538e7cd8aff0" providerId="ADAL" clId="{57D48044-3986-4951-8CEC-AA3F6DCBD8B6}" dt="2023-03-13T07:18:57.255" v="4864" actId="1036"/>
          <ac:picMkLst>
            <pc:docMk/>
            <pc:sldMk cId="944644559" sldId="2739"/>
            <ac:picMk id="30" creationId="{00000000-0000-0000-0000-000000000000}"/>
          </ac:picMkLst>
        </pc:picChg>
        <pc:picChg chg="mod topLvl">
          <ac:chgData name="Caron, Pierre Nicolas" userId="67919323-2a9e-407a-ba8f-538e7cd8aff0" providerId="ADAL" clId="{57D48044-3986-4951-8CEC-AA3F6DCBD8B6}" dt="2023-03-13T07:18:30.791" v="4858" actId="165"/>
          <ac:picMkLst>
            <pc:docMk/>
            <pc:sldMk cId="944644559" sldId="2739"/>
            <ac:picMk id="34" creationId="{00000000-0000-0000-0000-000000000000}"/>
          </ac:picMkLst>
        </pc:picChg>
        <pc:picChg chg="mod topLvl">
          <ac:chgData name="Caron, Pierre Nicolas" userId="67919323-2a9e-407a-ba8f-538e7cd8aff0" providerId="ADAL" clId="{57D48044-3986-4951-8CEC-AA3F6DCBD8B6}" dt="2023-03-13T07:18:30.791" v="4858" actId="165"/>
          <ac:picMkLst>
            <pc:docMk/>
            <pc:sldMk cId="944644559" sldId="2739"/>
            <ac:picMk id="35" creationId="{00000000-0000-0000-0000-000000000000}"/>
          </ac:picMkLst>
        </pc:picChg>
        <pc:picChg chg="mod topLvl">
          <ac:chgData name="Caron, Pierre Nicolas" userId="67919323-2a9e-407a-ba8f-538e7cd8aff0" providerId="ADAL" clId="{57D48044-3986-4951-8CEC-AA3F6DCBD8B6}" dt="2023-03-13T07:18:30.791" v="4858" actId="165"/>
          <ac:picMkLst>
            <pc:docMk/>
            <pc:sldMk cId="944644559" sldId="2739"/>
            <ac:picMk id="38" creationId="{00000000-0000-0000-0000-000000000000}"/>
          </ac:picMkLst>
        </pc:picChg>
        <pc:cxnChg chg="del">
          <ac:chgData name="Caron, Pierre Nicolas" userId="67919323-2a9e-407a-ba8f-538e7cd8aff0" providerId="ADAL" clId="{57D48044-3986-4951-8CEC-AA3F6DCBD8B6}" dt="2023-03-13T07:17:06.657" v="4747" actId="478"/>
          <ac:cxnSpMkLst>
            <pc:docMk/>
            <pc:sldMk cId="944644559" sldId="2739"/>
            <ac:cxnSpMk id="2" creationId="{DC9B6E0B-A34D-D9CA-DE1C-51C193703599}"/>
          </ac:cxnSpMkLst>
        </pc:cxnChg>
        <pc:cxnChg chg="add del mod">
          <ac:chgData name="Caron, Pierre Nicolas" userId="67919323-2a9e-407a-ba8f-538e7cd8aff0" providerId="ADAL" clId="{57D48044-3986-4951-8CEC-AA3F6DCBD8B6}" dt="2023-03-13T07:17:10.099" v="4748" actId="478"/>
          <ac:cxnSpMkLst>
            <pc:docMk/>
            <pc:sldMk cId="944644559" sldId="2739"/>
            <ac:cxnSpMk id="5" creationId="{A80DF7C9-C345-C0F5-890F-D64F1BE9FE76}"/>
          </ac:cxnSpMkLst>
        </pc:cxnChg>
      </pc:sldChg>
      <pc:sldChg chg="addSp delSp modSp mod ord modClrScheme chgLayout">
        <pc:chgData name="Caron, Pierre Nicolas" userId="67919323-2a9e-407a-ba8f-538e7cd8aff0" providerId="ADAL" clId="{57D48044-3986-4951-8CEC-AA3F6DCBD8B6}" dt="2023-03-27T13:21:09.829" v="12601"/>
        <pc:sldMkLst>
          <pc:docMk/>
          <pc:sldMk cId="4192844496" sldId="2740"/>
        </pc:sldMkLst>
        <pc:spChg chg="add mod">
          <ac:chgData name="Caron, Pierre Nicolas" userId="67919323-2a9e-407a-ba8f-538e7cd8aff0" providerId="ADAL" clId="{57D48044-3986-4951-8CEC-AA3F6DCBD8B6}" dt="2023-03-13T07:12:14.877" v="4662" actId="554"/>
          <ac:spMkLst>
            <pc:docMk/>
            <pc:sldMk cId="4192844496" sldId="2740"/>
            <ac:spMk id="2" creationId="{CCFB27D5-A5B5-32F1-F712-42F0B4E39A76}"/>
          </ac:spMkLst>
        </pc:spChg>
        <pc:spChg chg="add del mod">
          <ac:chgData name="Caron, Pierre Nicolas" userId="67919323-2a9e-407a-ba8f-538e7cd8aff0" providerId="ADAL" clId="{57D48044-3986-4951-8CEC-AA3F6DCBD8B6}" dt="2023-03-27T13:21:07.678" v="12600" actId="478"/>
          <ac:spMkLst>
            <pc:docMk/>
            <pc:sldMk cId="4192844496" sldId="2740"/>
            <ac:spMk id="4" creationId="{92EBC82A-3FA4-7392-D971-65408D7435C2}"/>
          </ac:spMkLst>
        </pc:spChg>
        <pc:spChg chg="add mod">
          <ac:chgData name="Caron, Pierre Nicolas" userId="67919323-2a9e-407a-ba8f-538e7cd8aff0" providerId="ADAL" clId="{57D48044-3986-4951-8CEC-AA3F6DCBD8B6}" dt="2023-03-13T07:12:14.877" v="4662" actId="554"/>
          <ac:spMkLst>
            <pc:docMk/>
            <pc:sldMk cId="4192844496" sldId="2740"/>
            <ac:spMk id="5" creationId="{3FAF86AA-9AFF-0D94-2408-88628DC483B7}"/>
          </ac:spMkLst>
        </pc:spChg>
        <pc:spChg chg="add del mod">
          <ac:chgData name="Caron, Pierre Nicolas" userId="67919323-2a9e-407a-ba8f-538e7cd8aff0" providerId="ADAL" clId="{57D48044-3986-4951-8CEC-AA3F6DCBD8B6}" dt="2023-03-27T13:21:07.678" v="12600" actId="478"/>
          <ac:spMkLst>
            <pc:docMk/>
            <pc:sldMk cId="4192844496" sldId="2740"/>
            <ac:spMk id="6" creationId="{340FF5DC-680B-D2D4-BFD8-B52ADA9AACE8}"/>
          </ac:spMkLst>
        </pc:spChg>
        <pc:spChg chg="add mod">
          <ac:chgData name="Caron, Pierre Nicolas" userId="67919323-2a9e-407a-ba8f-538e7cd8aff0" providerId="ADAL" clId="{57D48044-3986-4951-8CEC-AA3F6DCBD8B6}" dt="2023-03-27T13:21:09.829" v="12601"/>
          <ac:spMkLst>
            <pc:docMk/>
            <pc:sldMk cId="4192844496" sldId="2740"/>
            <ac:spMk id="7" creationId="{62FA4616-4DD2-5235-8281-D436F6A93FB9}"/>
          </ac:spMkLst>
        </pc:spChg>
        <pc:spChg chg="add del mod">
          <ac:chgData name="Caron, Pierre Nicolas" userId="67919323-2a9e-407a-ba8f-538e7cd8aff0" providerId="ADAL" clId="{57D48044-3986-4951-8CEC-AA3F6DCBD8B6}" dt="2023-03-14T14:48:13.086" v="11951"/>
          <ac:spMkLst>
            <pc:docMk/>
            <pc:sldMk cId="4192844496" sldId="2740"/>
            <ac:spMk id="7" creationId="{64F1DCE8-0D20-9482-12BD-2D8753FF0EEC}"/>
          </ac:spMkLst>
        </pc:spChg>
        <pc:spChg chg="mod topLvl">
          <ac:chgData name="Caron, Pierre Nicolas" userId="67919323-2a9e-407a-ba8f-538e7cd8aff0" providerId="ADAL" clId="{57D48044-3986-4951-8CEC-AA3F6DCBD8B6}" dt="2023-03-13T07:12:14.877" v="4662" actId="554"/>
          <ac:spMkLst>
            <pc:docMk/>
            <pc:sldMk cId="4192844496" sldId="2740"/>
            <ac:spMk id="8" creationId="{7576B0BC-361A-10EB-F2CF-F8DB509A7240}"/>
          </ac:spMkLst>
        </pc:spChg>
        <pc:spChg chg="mod topLvl">
          <ac:chgData name="Caron, Pierre Nicolas" userId="67919323-2a9e-407a-ba8f-538e7cd8aff0" providerId="ADAL" clId="{57D48044-3986-4951-8CEC-AA3F6DCBD8B6}" dt="2023-03-13T07:12:14.877" v="4662" actId="554"/>
          <ac:spMkLst>
            <pc:docMk/>
            <pc:sldMk cId="4192844496" sldId="2740"/>
            <ac:spMk id="10" creationId="{6F7C2895-FF6B-41A5-9125-CFF4CDB3F19B}"/>
          </ac:spMkLst>
        </pc:spChg>
        <pc:spChg chg="mod topLvl">
          <ac:chgData name="Caron, Pierre Nicolas" userId="67919323-2a9e-407a-ba8f-538e7cd8aff0" providerId="ADAL" clId="{57D48044-3986-4951-8CEC-AA3F6DCBD8B6}" dt="2023-03-13T07:12:14.877" v="4662" actId="554"/>
          <ac:spMkLst>
            <pc:docMk/>
            <pc:sldMk cId="4192844496" sldId="2740"/>
            <ac:spMk id="11" creationId="{108D1EF8-0B92-755B-B9D1-F657DEF0407F}"/>
          </ac:spMkLst>
        </pc:spChg>
        <pc:spChg chg="add mod">
          <ac:chgData name="Caron, Pierre Nicolas" userId="67919323-2a9e-407a-ba8f-538e7cd8aff0" providerId="ADAL" clId="{57D48044-3986-4951-8CEC-AA3F6DCBD8B6}" dt="2023-03-13T07:12:14.877" v="4662" actId="554"/>
          <ac:spMkLst>
            <pc:docMk/>
            <pc:sldMk cId="4192844496" sldId="2740"/>
            <ac:spMk id="13" creationId="{7054A2CE-F4BC-0E4D-E733-0A6D57B744B4}"/>
          </ac:spMkLst>
        </pc:spChg>
        <pc:spChg chg="mod ord">
          <ac:chgData name="Caron, Pierre Nicolas" userId="67919323-2a9e-407a-ba8f-538e7cd8aff0" providerId="ADAL" clId="{57D48044-3986-4951-8CEC-AA3F6DCBD8B6}" dt="2023-03-14T14:52:05.535" v="11980" actId="700"/>
          <ac:spMkLst>
            <pc:docMk/>
            <pc:sldMk cId="4192844496" sldId="2740"/>
            <ac:spMk id="15" creationId="{BB2FF43F-EBB2-4CBD-6502-2B8634C7F015}"/>
          </ac:spMkLst>
        </pc:spChg>
        <pc:spChg chg="mod topLvl">
          <ac:chgData name="Caron, Pierre Nicolas" userId="67919323-2a9e-407a-ba8f-538e7cd8aff0" providerId="ADAL" clId="{57D48044-3986-4951-8CEC-AA3F6DCBD8B6}" dt="2023-03-13T07:12:14.877" v="4662" actId="554"/>
          <ac:spMkLst>
            <pc:docMk/>
            <pc:sldMk cId="4192844496" sldId="2740"/>
            <ac:spMk id="16" creationId="{598AF456-9266-9979-38BB-23D6D712646B}"/>
          </ac:spMkLst>
        </pc:spChg>
        <pc:spChg chg="mod">
          <ac:chgData name="Caron, Pierre Nicolas" userId="67919323-2a9e-407a-ba8f-538e7cd8aff0" providerId="ADAL" clId="{57D48044-3986-4951-8CEC-AA3F6DCBD8B6}" dt="2023-03-13T07:12:14.877" v="4662" actId="554"/>
          <ac:spMkLst>
            <pc:docMk/>
            <pc:sldMk cId="4192844496" sldId="2740"/>
            <ac:spMk id="17" creationId="{A8810783-4895-5013-C007-0D0AD6D3E911}"/>
          </ac:spMkLst>
        </pc:spChg>
        <pc:spChg chg="del">
          <ac:chgData name="Caron, Pierre Nicolas" userId="67919323-2a9e-407a-ba8f-538e7cd8aff0" providerId="ADAL" clId="{57D48044-3986-4951-8CEC-AA3F6DCBD8B6}" dt="2023-03-13T07:01:10.500" v="4528" actId="478"/>
          <ac:spMkLst>
            <pc:docMk/>
            <pc:sldMk cId="4192844496" sldId="2740"/>
            <ac:spMk id="19" creationId="{656F2FF5-45B0-B33F-1D80-47D956F42AB4}"/>
          </ac:spMkLst>
        </pc:spChg>
        <pc:spChg chg="del">
          <ac:chgData name="Caron, Pierre Nicolas" userId="67919323-2a9e-407a-ba8f-538e7cd8aff0" providerId="ADAL" clId="{57D48044-3986-4951-8CEC-AA3F6DCBD8B6}" dt="2023-03-13T07:01:10.500" v="4528" actId="478"/>
          <ac:spMkLst>
            <pc:docMk/>
            <pc:sldMk cId="4192844496" sldId="2740"/>
            <ac:spMk id="20" creationId="{7F76CBA9-95C3-F2E7-8DF6-B58EA61A5677}"/>
          </ac:spMkLst>
        </pc:spChg>
        <pc:spChg chg="mod topLvl">
          <ac:chgData name="Caron, Pierre Nicolas" userId="67919323-2a9e-407a-ba8f-538e7cd8aff0" providerId="ADAL" clId="{57D48044-3986-4951-8CEC-AA3F6DCBD8B6}" dt="2023-03-13T07:12:14.877" v="4662" actId="554"/>
          <ac:spMkLst>
            <pc:docMk/>
            <pc:sldMk cId="4192844496" sldId="2740"/>
            <ac:spMk id="21" creationId="{308FB272-76F2-F183-ACB0-BDF33E844D88}"/>
          </ac:spMkLst>
        </pc:spChg>
        <pc:spChg chg="mod">
          <ac:chgData name="Caron, Pierre Nicolas" userId="67919323-2a9e-407a-ba8f-538e7cd8aff0" providerId="ADAL" clId="{57D48044-3986-4951-8CEC-AA3F6DCBD8B6}" dt="2023-03-13T07:12:14.877" v="4662" actId="554"/>
          <ac:spMkLst>
            <pc:docMk/>
            <pc:sldMk cId="4192844496" sldId="2740"/>
            <ac:spMk id="22" creationId="{2B26FFF2-F726-4C22-8CE8-CFE243C6D556}"/>
          </ac:spMkLst>
        </pc:spChg>
        <pc:spChg chg="mod topLvl">
          <ac:chgData name="Caron, Pierre Nicolas" userId="67919323-2a9e-407a-ba8f-538e7cd8aff0" providerId="ADAL" clId="{57D48044-3986-4951-8CEC-AA3F6DCBD8B6}" dt="2023-03-13T07:12:14.877" v="4662" actId="554"/>
          <ac:spMkLst>
            <pc:docMk/>
            <pc:sldMk cId="4192844496" sldId="2740"/>
            <ac:spMk id="23" creationId="{E49FE5AF-FB62-DB25-ED24-EF72876C7883}"/>
          </ac:spMkLst>
        </pc:spChg>
        <pc:spChg chg="add mod">
          <ac:chgData name="Caron, Pierre Nicolas" userId="67919323-2a9e-407a-ba8f-538e7cd8aff0" providerId="ADAL" clId="{57D48044-3986-4951-8CEC-AA3F6DCBD8B6}" dt="2023-03-13T07:12:14.877" v="4662" actId="554"/>
          <ac:spMkLst>
            <pc:docMk/>
            <pc:sldMk cId="4192844496" sldId="2740"/>
            <ac:spMk id="26" creationId="{5CBFE950-4C3C-4368-9E02-07F9D18EBAE2}"/>
          </ac:spMkLst>
        </pc:spChg>
        <pc:spChg chg="del">
          <ac:chgData name="Caron, Pierre Nicolas" userId="67919323-2a9e-407a-ba8f-538e7cd8aff0" providerId="ADAL" clId="{57D48044-3986-4951-8CEC-AA3F6DCBD8B6}" dt="2023-03-13T07:01:10.500" v="4528" actId="478"/>
          <ac:spMkLst>
            <pc:docMk/>
            <pc:sldMk cId="4192844496" sldId="2740"/>
            <ac:spMk id="27" creationId="{FE149303-3A8D-D8D3-C455-0FDE42F2C242}"/>
          </ac:spMkLst>
        </pc:spChg>
        <pc:spChg chg="add mod">
          <ac:chgData name="Caron, Pierre Nicolas" userId="67919323-2a9e-407a-ba8f-538e7cd8aff0" providerId="ADAL" clId="{57D48044-3986-4951-8CEC-AA3F6DCBD8B6}" dt="2023-03-27T13:21:09.829" v="12601"/>
          <ac:spMkLst>
            <pc:docMk/>
            <pc:sldMk cId="4192844496" sldId="2740"/>
            <ac:spMk id="28" creationId="{565A4446-9FE2-1113-D5DF-8F93AD1CEC5A}"/>
          </ac:spMkLst>
        </pc:spChg>
        <pc:spChg chg="mod">
          <ac:chgData name="Caron, Pierre Nicolas" userId="67919323-2a9e-407a-ba8f-538e7cd8aff0" providerId="ADAL" clId="{57D48044-3986-4951-8CEC-AA3F6DCBD8B6}" dt="2023-03-13T07:12:14.877" v="4662" actId="554"/>
          <ac:spMkLst>
            <pc:docMk/>
            <pc:sldMk cId="4192844496" sldId="2740"/>
            <ac:spMk id="40" creationId="{260CE7BB-034F-5802-EF3D-ED36F219EFB5}"/>
          </ac:spMkLst>
        </pc:spChg>
        <pc:spChg chg="mod">
          <ac:chgData name="Caron, Pierre Nicolas" userId="67919323-2a9e-407a-ba8f-538e7cd8aff0" providerId="ADAL" clId="{57D48044-3986-4951-8CEC-AA3F6DCBD8B6}" dt="2023-03-13T07:12:14.877" v="4662" actId="554"/>
          <ac:spMkLst>
            <pc:docMk/>
            <pc:sldMk cId="4192844496" sldId="2740"/>
            <ac:spMk id="42" creationId="{FF40854F-74F8-6930-0133-C2976143B987}"/>
          </ac:spMkLst>
        </pc:spChg>
        <pc:spChg chg="del mod">
          <ac:chgData name="Caron, Pierre Nicolas" userId="67919323-2a9e-407a-ba8f-538e7cd8aff0" providerId="ADAL" clId="{57D48044-3986-4951-8CEC-AA3F6DCBD8B6}" dt="2023-03-15T07:14:06.001" v="12454" actId="478"/>
          <ac:spMkLst>
            <pc:docMk/>
            <pc:sldMk cId="4192844496" sldId="2740"/>
            <ac:spMk id="45" creationId="{BBFBE7D8-D5DD-2C0C-E960-C044CE64183D}"/>
          </ac:spMkLst>
        </pc:spChg>
        <pc:spChg chg="del">
          <ac:chgData name="Caron, Pierre Nicolas" userId="67919323-2a9e-407a-ba8f-538e7cd8aff0" providerId="ADAL" clId="{57D48044-3986-4951-8CEC-AA3F6DCBD8B6}" dt="2023-03-13T07:01:10.500" v="4528" actId="478"/>
          <ac:spMkLst>
            <pc:docMk/>
            <pc:sldMk cId="4192844496" sldId="2740"/>
            <ac:spMk id="46" creationId="{7A097F37-A096-294A-4E44-25F235064DA6}"/>
          </ac:spMkLst>
        </pc:spChg>
        <pc:spChg chg="add mod">
          <ac:chgData name="Caron, Pierre Nicolas" userId="67919323-2a9e-407a-ba8f-538e7cd8aff0" providerId="ADAL" clId="{57D48044-3986-4951-8CEC-AA3F6DCBD8B6}" dt="2023-03-13T07:10:53.762" v="4655" actId="571"/>
          <ac:spMkLst>
            <pc:docMk/>
            <pc:sldMk cId="4192844496" sldId="2740"/>
            <ac:spMk id="51" creationId="{3BD13123-174B-7A31-F10D-7D5630D3D238}"/>
          </ac:spMkLst>
        </pc:spChg>
        <pc:spChg chg="add mod">
          <ac:chgData name="Caron, Pierre Nicolas" userId="67919323-2a9e-407a-ba8f-538e7cd8aff0" providerId="ADAL" clId="{57D48044-3986-4951-8CEC-AA3F6DCBD8B6}" dt="2023-03-13T07:10:53.762" v="4655" actId="571"/>
          <ac:spMkLst>
            <pc:docMk/>
            <pc:sldMk cId="4192844496" sldId="2740"/>
            <ac:spMk id="52" creationId="{894FB390-B33D-429F-77EB-DD5462ECD631}"/>
          </ac:spMkLst>
        </pc:spChg>
        <pc:spChg chg="add mod ord">
          <ac:chgData name="Caron, Pierre Nicolas" userId="67919323-2a9e-407a-ba8f-538e7cd8aff0" providerId="ADAL" clId="{57D48044-3986-4951-8CEC-AA3F6DCBD8B6}" dt="2023-03-15T07:14:12.352" v="12456" actId="14100"/>
          <ac:spMkLst>
            <pc:docMk/>
            <pc:sldMk cId="4192844496" sldId="2740"/>
            <ac:spMk id="58" creationId="{8D98E45A-3008-4A6F-05A9-5B21ADECEA36}"/>
          </ac:spMkLst>
        </pc:spChg>
        <pc:grpChg chg="add del mod">
          <ac:chgData name="Caron, Pierre Nicolas" userId="67919323-2a9e-407a-ba8f-538e7cd8aff0" providerId="ADAL" clId="{57D48044-3986-4951-8CEC-AA3F6DCBD8B6}" dt="2023-03-13T07:10:48.285" v="4653" actId="165"/>
          <ac:grpSpMkLst>
            <pc:docMk/>
            <pc:sldMk cId="4192844496" sldId="2740"/>
            <ac:grpSpMk id="7" creationId="{8A912DAE-2468-6B01-60D1-02B775E6E8E6}"/>
          </ac:grpSpMkLst>
        </pc:grpChg>
        <pc:grpChg chg="add del mod">
          <ac:chgData name="Caron, Pierre Nicolas" userId="67919323-2a9e-407a-ba8f-538e7cd8aff0" providerId="ADAL" clId="{57D48044-3986-4951-8CEC-AA3F6DCBD8B6}" dt="2023-03-13T07:10:39.659" v="4651" actId="165"/>
          <ac:grpSpMkLst>
            <pc:docMk/>
            <pc:sldMk cId="4192844496" sldId="2740"/>
            <ac:grpSpMk id="14" creationId="{3A49BBAE-01A9-505D-822A-AB19E6F15B74}"/>
          </ac:grpSpMkLst>
        </pc:grpChg>
        <pc:grpChg chg="add mod">
          <ac:chgData name="Caron, Pierre Nicolas" userId="67919323-2a9e-407a-ba8f-538e7cd8aff0" providerId="ADAL" clId="{57D48044-3986-4951-8CEC-AA3F6DCBD8B6}" dt="2023-03-14T15:55:08.784" v="11987"/>
          <ac:grpSpMkLst>
            <pc:docMk/>
            <pc:sldMk cId="4192844496" sldId="2740"/>
            <ac:grpSpMk id="19" creationId="{2DD03F02-D3E4-9C13-E790-EE905D7B8B9F}"/>
          </ac:grpSpMkLst>
        </pc:grpChg>
        <pc:grpChg chg="del">
          <ac:chgData name="Caron, Pierre Nicolas" userId="67919323-2a9e-407a-ba8f-538e7cd8aff0" providerId="ADAL" clId="{57D48044-3986-4951-8CEC-AA3F6DCBD8B6}" dt="2023-03-13T07:01:10.500" v="4528" actId="478"/>
          <ac:grpSpMkLst>
            <pc:docMk/>
            <pc:sldMk cId="4192844496" sldId="2740"/>
            <ac:grpSpMk id="29" creationId="{0CE8BB4A-1867-5796-27BF-E9B687E57A7A}"/>
          </ac:grpSpMkLst>
        </pc:grpChg>
        <pc:grpChg chg="mod">
          <ac:chgData name="Caron, Pierre Nicolas" userId="67919323-2a9e-407a-ba8f-538e7cd8aff0" providerId="ADAL" clId="{57D48044-3986-4951-8CEC-AA3F6DCBD8B6}" dt="2023-03-13T07:12:14.877" v="4662" actId="554"/>
          <ac:grpSpMkLst>
            <pc:docMk/>
            <pc:sldMk cId="4192844496" sldId="2740"/>
            <ac:grpSpMk id="41" creationId="{5F673F24-A94D-062E-9671-B10EDB9AFCC2}"/>
          </ac:grpSpMkLst>
        </pc:grpChg>
        <pc:grpChg chg="add mod">
          <ac:chgData name="Caron, Pierre Nicolas" userId="67919323-2a9e-407a-ba8f-538e7cd8aff0" providerId="ADAL" clId="{57D48044-3986-4951-8CEC-AA3F6DCBD8B6}" dt="2023-03-13T07:12:14.877" v="4662" actId="554"/>
          <ac:grpSpMkLst>
            <pc:docMk/>
            <pc:sldMk cId="4192844496" sldId="2740"/>
            <ac:grpSpMk id="49" creationId="{DFC0BBCF-44BC-C217-08CB-B020738F3A96}"/>
          </ac:grpSpMkLst>
        </pc:grpChg>
        <pc:grpChg chg="add mod">
          <ac:chgData name="Caron, Pierre Nicolas" userId="67919323-2a9e-407a-ba8f-538e7cd8aff0" providerId="ADAL" clId="{57D48044-3986-4951-8CEC-AA3F6DCBD8B6}" dt="2023-03-13T07:12:14.877" v="4662" actId="554"/>
          <ac:grpSpMkLst>
            <pc:docMk/>
            <pc:sldMk cId="4192844496" sldId="2740"/>
            <ac:grpSpMk id="54" creationId="{476B7B30-CC40-5D0F-29FB-499BAE149ECA}"/>
          </ac:grpSpMkLst>
        </pc:grpChg>
        <pc:grpChg chg="add mod">
          <ac:chgData name="Caron, Pierre Nicolas" userId="67919323-2a9e-407a-ba8f-538e7cd8aff0" providerId="ADAL" clId="{57D48044-3986-4951-8CEC-AA3F6DCBD8B6}" dt="2023-03-13T07:12:14.877" v="4662" actId="554"/>
          <ac:grpSpMkLst>
            <pc:docMk/>
            <pc:sldMk cId="4192844496" sldId="2740"/>
            <ac:grpSpMk id="56" creationId="{963F7C1E-960A-5E24-E220-A5117271FED9}"/>
          </ac:grpSpMkLst>
        </pc:grpChg>
        <pc:picChg chg="add del mod">
          <ac:chgData name="Caron, Pierre Nicolas" userId="67919323-2a9e-407a-ba8f-538e7cd8aff0" providerId="ADAL" clId="{57D48044-3986-4951-8CEC-AA3F6DCBD8B6}" dt="2023-03-14T15:55:06.671" v="11986" actId="478"/>
          <ac:picMkLst>
            <pc:docMk/>
            <pc:sldMk cId="4192844496" sldId="2740"/>
            <ac:picMk id="4" creationId="{EF63D73C-4739-31B7-43C8-48DDE2AE9A42}"/>
          </ac:picMkLst>
        </pc:picChg>
        <pc:picChg chg="add del mod">
          <ac:chgData name="Caron, Pierre Nicolas" userId="67919323-2a9e-407a-ba8f-538e7cd8aff0" providerId="ADAL" clId="{57D48044-3986-4951-8CEC-AA3F6DCBD8B6}" dt="2023-03-14T15:55:03.461" v="11985" actId="478"/>
          <ac:picMkLst>
            <pc:docMk/>
            <pc:sldMk cId="4192844496" sldId="2740"/>
            <ac:picMk id="6" creationId="{8BB0CCA8-3FAC-5414-A726-BB6C1906530C}"/>
          </ac:picMkLst>
        </pc:picChg>
        <pc:picChg chg="mod topLvl">
          <ac:chgData name="Caron, Pierre Nicolas" userId="67919323-2a9e-407a-ba8f-538e7cd8aff0" providerId="ADAL" clId="{57D48044-3986-4951-8CEC-AA3F6DCBD8B6}" dt="2023-03-13T07:12:14.877" v="4662" actId="554"/>
          <ac:picMkLst>
            <pc:docMk/>
            <pc:sldMk cId="4192844496" sldId="2740"/>
            <ac:picMk id="9" creationId="{5E7A3711-D55E-3841-FA75-F09C05D49623}"/>
          </ac:picMkLst>
        </pc:picChg>
        <pc:picChg chg="mod topLvl">
          <ac:chgData name="Caron, Pierre Nicolas" userId="67919323-2a9e-407a-ba8f-538e7cd8aff0" providerId="ADAL" clId="{57D48044-3986-4951-8CEC-AA3F6DCBD8B6}" dt="2023-03-13T07:12:14.877" v="4662" actId="554"/>
          <ac:picMkLst>
            <pc:docMk/>
            <pc:sldMk cId="4192844496" sldId="2740"/>
            <ac:picMk id="12" creationId="{32C400F2-F0DE-FB72-A4A5-BAA2DBA1B2E9}"/>
          </ac:picMkLst>
        </pc:picChg>
        <pc:picChg chg="mod topLvl">
          <ac:chgData name="Caron, Pierre Nicolas" userId="67919323-2a9e-407a-ba8f-538e7cd8aff0" providerId="ADAL" clId="{57D48044-3986-4951-8CEC-AA3F6DCBD8B6}" dt="2023-03-13T07:12:14.877" v="4662" actId="554"/>
          <ac:picMkLst>
            <pc:docMk/>
            <pc:sldMk cId="4192844496" sldId="2740"/>
            <ac:picMk id="18" creationId="{37F1DDCB-D4CF-A2CF-B7E0-CF11D06E0F27}"/>
          </ac:picMkLst>
        </pc:picChg>
        <pc:picChg chg="mod">
          <ac:chgData name="Caron, Pierre Nicolas" userId="67919323-2a9e-407a-ba8f-538e7cd8aff0" providerId="ADAL" clId="{57D48044-3986-4951-8CEC-AA3F6DCBD8B6}" dt="2023-03-14T15:55:08.784" v="11987"/>
          <ac:picMkLst>
            <pc:docMk/>
            <pc:sldMk cId="4192844496" sldId="2740"/>
            <ac:picMk id="20" creationId="{763E4802-A42A-9E4E-5834-FEEF62A943A1}"/>
          </ac:picMkLst>
        </pc:picChg>
        <pc:picChg chg="mod">
          <ac:chgData name="Caron, Pierre Nicolas" userId="67919323-2a9e-407a-ba8f-538e7cd8aff0" providerId="ADAL" clId="{57D48044-3986-4951-8CEC-AA3F6DCBD8B6}" dt="2023-03-14T15:55:08.784" v="11987"/>
          <ac:picMkLst>
            <pc:docMk/>
            <pc:sldMk cId="4192844496" sldId="2740"/>
            <ac:picMk id="24" creationId="{1C5F0F8E-EDF4-278D-E78A-72DC54C95A22}"/>
          </ac:picMkLst>
        </pc:picChg>
        <pc:picChg chg="del">
          <ac:chgData name="Caron, Pierre Nicolas" userId="67919323-2a9e-407a-ba8f-538e7cd8aff0" providerId="ADAL" clId="{57D48044-3986-4951-8CEC-AA3F6DCBD8B6}" dt="2023-03-13T07:01:10.500" v="4528" actId="478"/>
          <ac:picMkLst>
            <pc:docMk/>
            <pc:sldMk cId="4192844496" sldId="2740"/>
            <ac:picMk id="24" creationId="{5573C5DF-6815-6EAA-8CF0-8D4A87A135EF}"/>
          </ac:picMkLst>
        </pc:picChg>
        <pc:picChg chg="mod topLvl">
          <ac:chgData name="Caron, Pierre Nicolas" userId="67919323-2a9e-407a-ba8f-538e7cd8aff0" providerId="ADAL" clId="{57D48044-3986-4951-8CEC-AA3F6DCBD8B6}" dt="2023-03-13T07:12:14.877" v="4662" actId="554"/>
          <ac:picMkLst>
            <pc:docMk/>
            <pc:sldMk cId="4192844496" sldId="2740"/>
            <ac:picMk id="25" creationId="{E474F019-BA36-7B58-7512-73DCB2CBEA47}"/>
          </ac:picMkLst>
        </pc:picChg>
        <pc:picChg chg="mod">
          <ac:chgData name="Caron, Pierre Nicolas" userId="67919323-2a9e-407a-ba8f-538e7cd8aff0" providerId="ADAL" clId="{57D48044-3986-4951-8CEC-AA3F6DCBD8B6}" dt="2023-03-14T15:55:08.784" v="11987"/>
          <ac:picMkLst>
            <pc:docMk/>
            <pc:sldMk cId="4192844496" sldId="2740"/>
            <ac:picMk id="27" creationId="{EA208544-62E8-C6B8-2723-2C07AF7E019A}"/>
          </ac:picMkLst>
        </pc:picChg>
        <pc:picChg chg="del">
          <ac:chgData name="Caron, Pierre Nicolas" userId="67919323-2a9e-407a-ba8f-538e7cd8aff0" providerId="ADAL" clId="{57D48044-3986-4951-8CEC-AA3F6DCBD8B6}" dt="2023-03-13T07:01:10.500" v="4528" actId="478"/>
          <ac:picMkLst>
            <pc:docMk/>
            <pc:sldMk cId="4192844496" sldId="2740"/>
            <ac:picMk id="28" creationId="{CD5ED74E-1ECB-781F-D46E-E1190B250A0D}"/>
          </ac:picMkLst>
        </pc:picChg>
        <pc:picChg chg="mod">
          <ac:chgData name="Caron, Pierre Nicolas" userId="67919323-2a9e-407a-ba8f-538e7cd8aff0" providerId="ADAL" clId="{57D48044-3986-4951-8CEC-AA3F6DCBD8B6}" dt="2023-03-13T07:12:14.877" v="4662" actId="554"/>
          <ac:picMkLst>
            <pc:docMk/>
            <pc:sldMk cId="4192844496" sldId="2740"/>
            <ac:picMk id="43" creationId="{6E99B278-F3C1-5BF7-F627-444904075C2F}"/>
          </ac:picMkLst>
        </pc:picChg>
        <pc:picChg chg="mod">
          <ac:chgData name="Caron, Pierre Nicolas" userId="67919323-2a9e-407a-ba8f-538e7cd8aff0" providerId="ADAL" clId="{57D48044-3986-4951-8CEC-AA3F6DCBD8B6}" dt="2023-03-13T07:12:14.877" v="4662" actId="554"/>
          <ac:picMkLst>
            <pc:docMk/>
            <pc:sldMk cId="4192844496" sldId="2740"/>
            <ac:picMk id="44" creationId="{6191A67E-E8BF-E004-4DCD-CD45C34EA885}"/>
          </ac:picMkLst>
        </pc:picChg>
        <pc:picChg chg="add mod">
          <ac:chgData name="Caron, Pierre Nicolas" userId="67919323-2a9e-407a-ba8f-538e7cd8aff0" providerId="ADAL" clId="{57D48044-3986-4951-8CEC-AA3F6DCBD8B6}" dt="2023-03-13T07:12:14.877" v="4662" actId="554"/>
          <ac:picMkLst>
            <pc:docMk/>
            <pc:sldMk cId="4192844496" sldId="2740"/>
            <ac:picMk id="47" creationId="{2230A5A8-B98E-5D80-BCAE-7B3D4351EB85}"/>
          </ac:picMkLst>
        </pc:picChg>
        <pc:picChg chg="add mod">
          <ac:chgData name="Caron, Pierre Nicolas" userId="67919323-2a9e-407a-ba8f-538e7cd8aff0" providerId="ADAL" clId="{57D48044-3986-4951-8CEC-AA3F6DCBD8B6}" dt="2023-03-13T07:12:14.877" v="4662" actId="554"/>
          <ac:picMkLst>
            <pc:docMk/>
            <pc:sldMk cId="4192844496" sldId="2740"/>
            <ac:picMk id="48" creationId="{CAF98C79-B717-09DE-D553-F9B2A05B4BB2}"/>
          </ac:picMkLst>
        </pc:picChg>
        <pc:picChg chg="add mod">
          <ac:chgData name="Caron, Pierre Nicolas" userId="67919323-2a9e-407a-ba8f-538e7cd8aff0" providerId="ADAL" clId="{57D48044-3986-4951-8CEC-AA3F6DCBD8B6}" dt="2023-03-13T07:10:53.762" v="4655" actId="571"/>
          <ac:picMkLst>
            <pc:docMk/>
            <pc:sldMk cId="4192844496" sldId="2740"/>
            <ac:picMk id="50" creationId="{EE2DEF00-5F85-70B1-24C2-CA5777ED7D46}"/>
          </ac:picMkLst>
        </pc:picChg>
        <pc:picChg chg="add mod">
          <ac:chgData name="Caron, Pierre Nicolas" userId="67919323-2a9e-407a-ba8f-538e7cd8aff0" providerId="ADAL" clId="{57D48044-3986-4951-8CEC-AA3F6DCBD8B6}" dt="2023-03-13T07:10:53.762" v="4655" actId="571"/>
          <ac:picMkLst>
            <pc:docMk/>
            <pc:sldMk cId="4192844496" sldId="2740"/>
            <ac:picMk id="53" creationId="{E7AC4862-4EC9-2A42-30B2-50137A65E0E8}"/>
          </ac:picMkLst>
        </pc:picChg>
        <pc:picChg chg="add mod ord">
          <ac:chgData name="Caron, Pierre Nicolas" userId="67919323-2a9e-407a-ba8f-538e7cd8aff0" providerId="ADAL" clId="{57D48044-3986-4951-8CEC-AA3F6DCBD8B6}" dt="2023-03-13T17:09:35.326" v="11773" actId="167"/>
          <ac:picMkLst>
            <pc:docMk/>
            <pc:sldMk cId="4192844496" sldId="2740"/>
            <ac:picMk id="57" creationId="{848B1C89-0E61-939F-F08C-747899A48FD2}"/>
          </ac:picMkLst>
        </pc:picChg>
        <pc:picChg chg="add del mod">
          <ac:chgData name="Caron, Pierre Nicolas" userId="67919323-2a9e-407a-ba8f-538e7cd8aff0" providerId="ADAL" clId="{57D48044-3986-4951-8CEC-AA3F6DCBD8B6}" dt="2023-03-14T15:54:53.350" v="11984" actId="478"/>
          <ac:picMkLst>
            <pc:docMk/>
            <pc:sldMk cId="4192844496" sldId="2740"/>
            <ac:picMk id="59" creationId="{994004DF-B79F-D66D-8E4F-4BE788BF7DAC}"/>
          </ac:picMkLst>
        </pc:picChg>
        <pc:cxnChg chg="mod">
          <ac:chgData name="Caron, Pierre Nicolas" userId="67919323-2a9e-407a-ba8f-538e7cd8aff0" providerId="ADAL" clId="{57D48044-3986-4951-8CEC-AA3F6DCBD8B6}" dt="2023-03-13T07:12:14.877" v="4662" actId="554"/>
          <ac:cxnSpMkLst>
            <pc:docMk/>
            <pc:sldMk cId="4192844496" sldId="2740"/>
            <ac:cxnSpMk id="35" creationId="{97EAB3AF-6B7B-96E2-9D66-F9A9C5E5B822}"/>
          </ac:cxnSpMkLst>
        </pc:cxnChg>
        <pc:cxnChg chg="mod">
          <ac:chgData name="Caron, Pierre Nicolas" userId="67919323-2a9e-407a-ba8f-538e7cd8aff0" providerId="ADAL" clId="{57D48044-3986-4951-8CEC-AA3F6DCBD8B6}" dt="2023-03-13T07:12:14.877" v="4662" actId="554"/>
          <ac:cxnSpMkLst>
            <pc:docMk/>
            <pc:sldMk cId="4192844496" sldId="2740"/>
            <ac:cxnSpMk id="36" creationId="{C16D0207-3D69-C2A3-FAD0-3D792D0D4A42}"/>
          </ac:cxnSpMkLst>
        </pc:cxnChg>
        <pc:cxnChg chg="mod">
          <ac:chgData name="Caron, Pierre Nicolas" userId="67919323-2a9e-407a-ba8f-538e7cd8aff0" providerId="ADAL" clId="{57D48044-3986-4951-8CEC-AA3F6DCBD8B6}" dt="2023-03-13T07:12:14.877" v="4662" actId="554"/>
          <ac:cxnSpMkLst>
            <pc:docMk/>
            <pc:sldMk cId="4192844496" sldId="2740"/>
            <ac:cxnSpMk id="37" creationId="{AB0EF0D8-46E7-5C1C-27D5-2CB5CECA6A58}"/>
          </ac:cxnSpMkLst>
        </pc:cxnChg>
        <pc:cxnChg chg="mod">
          <ac:chgData name="Caron, Pierre Nicolas" userId="67919323-2a9e-407a-ba8f-538e7cd8aff0" providerId="ADAL" clId="{57D48044-3986-4951-8CEC-AA3F6DCBD8B6}" dt="2023-03-13T07:12:14.877" v="4662" actId="554"/>
          <ac:cxnSpMkLst>
            <pc:docMk/>
            <pc:sldMk cId="4192844496" sldId="2740"/>
            <ac:cxnSpMk id="38" creationId="{A92A75C8-015B-D571-AA2D-FDED433AB183}"/>
          </ac:cxnSpMkLst>
        </pc:cxnChg>
        <pc:cxnChg chg="mod">
          <ac:chgData name="Caron, Pierre Nicolas" userId="67919323-2a9e-407a-ba8f-538e7cd8aff0" providerId="ADAL" clId="{57D48044-3986-4951-8CEC-AA3F6DCBD8B6}" dt="2023-03-13T07:12:14.877" v="4662" actId="554"/>
          <ac:cxnSpMkLst>
            <pc:docMk/>
            <pc:sldMk cId="4192844496" sldId="2740"/>
            <ac:cxnSpMk id="39" creationId="{7A2B48A0-CDA9-301C-58B7-6A5EFDC4D60B}"/>
          </ac:cxnSpMkLst>
        </pc:cxnChg>
        <pc:cxnChg chg="add del mod">
          <ac:chgData name="Caron, Pierre Nicolas" userId="67919323-2a9e-407a-ba8f-538e7cd8aff0" providerId="ADAL" clId="{57D48044-3986-4951-8CEC-AA3F6DCBD8B6}" dt="2023-03-13T07:12:21.113" v="4663" actId="21"/>
          <ac:cxnSpMkLst>
            <pc:docMk/>
            <pc:sldMk cId="4192844496" sldId="2740"/>
            <ac:cxnSpMk id="55" creationId="{3357A4A8-8E5B-E27C-2194-53D2FB8AF174}"/>
          </ac:cxnSpMkLst>
        </pc:cxnChg>
      </pc:sldChg>
      <pc:sldChg chg="addSp delSp modSp new mod ord">
        <pc:chgData name="Caron, Pierre Nicolas" userId="67919323-2a9e-407a-ba8f-538e7cd8aff0" providerId="ADAL" clId="{57D48044-3986-4951-8CEC-AA3F6DCBD8B6}" dt="2023-03-14T15:57:21.792" v="12007" actId="21"/>
        <pc:sldMkLst>
          <pc:docMk/>
          <pc:sldMk cId="951124035" sldId="2741"/>
        </pc:sldMkLst>
        <pc:spChg chg="mod">
          <ac:chgData name="Caron, Pierre Nicolas" userId="67919323-2a9e-407a-ba8f-538e7cd8aff0" providerId="ADAL" clId="{57D48044-3986-4951-8CEC-AA3F6DCBD8B6}" dt="2023-03-14T14:49:35.359" v="11957"/>
          <ac:spMkLst>
            <pc:docMk/>
            <pc:sldMk cId="951124035" sldId="2741"/>
            <ac:spMk id="2" creationId="{6873116B-023C-3BA9-9CE5-57104D2EF024}"/>
          </ac:spMkLst>
        </pc:spChg>
        <pc:spChg chg="add mod">
          <ac:chgData name="Caron, Pierre Nicolas" userId="67919323-2a9e-407a-ba8f-538e7cd8aff0" providerId="ADAL" clId="{57D48044-3986-4951-8CEC-AA3F6DCBD8B6}" dt="2023-03-13T11:24:25.055" v="8482" actId="1036"/>
          <ac:spMkLst>
            <pc:docMk/>
            <pc:sldMk cId="951124035" sldId="2741"/>
            <ac:spMk id="4" creationId="{C4CDF3C8-87E2-2823-2D54-63B947AF6B55}"/>
          </ac:spMkLst>
        </pc:spChg>
        <pc:spChg chg="add del mod">
          <ac:chgData name="Caron, Pierre Nicolas" userId="67919323-2a9e-407a-ba8f-538e7cd8aff0" providerId="ADAL" clId="{57D48044-3986-4951-8CEC-AA3F6DCBD8B6}" dt="2023-03-13T11:21:30.958" v="8414" actId="478"/>
          <ac:spMkLst>
            <pc:docMk/>
            <pc:sldMk cId="951124035" sldId="2741"/>
            <ac:spMk id="5" creationId="{F2B78773-1C36-DDFB-FACE-0954BA6CE369}"/>
          </ac:spMkLst>
        </pc:spChg>
        <pc:spChg chg="add del mod">
          <ac:chgData name="Caron, Pierre Nicolas" userId="67919323-2a9e-407a-ba8f-538e7cd8aff0" providerId="ADAL" clId="{57D48044-3986-4951-8CEC-AA3F6DCBD8B6}" dt="2023-03-14T15:56:55.280" v="11999" actId="21"/>
          <ac:spMkLst>
            <pc:docMk/>
            <pc:sldMk cId="951124035" sldId="2741"/>
            <ac:spMk id="6" creationId="{DA769E1C-D938-AC99-246F-F767191379D3}"/>
          </ac:spMkLst>
        </pc:spChg>
        <pc:spChg chg="add del mod">
          <ac:chgData name="Caron, Pierre Nicolas" userId="67919323-2a9e-407a-ba8f-538e7cd8aff0" providerId="ADAL" clId="{57D48044-3986-4951-8CEC-AA3F6DCBD8B6}" dt="2023-03-14T15:57:21.792" v="12007" actId="21"/>
          <ac:spMkLst>
            <pc:docMk/>
            <pc:sldMk cId="951124035" sldId="2741"/>
            <ac:spMk id="7" creationId="{50E4CC03-9282-7BDB-1F55-F9AEE0922A21}"/>
          </ac:spMkLst>
        </pc:spChg>
        <pc:spChg chg="mod">
          <ac:chgData name="Caron, Pierre Nicolas" userId="67919323-2a9e-407a-ba8f-538e7cd8aff0" providerId="ADAL" clId="{57D48044-3986-4951-8CEC-AA3F6DCBD8B6}" dt="2023-03-13T09:30:29.603" v="6455"/>
          <ac:spMkLst>
            <pc:docMk/>
            <pc:sldMk cId="951124035" sldId="2741"/>
            <ac:spMk id="8" creationId="{144D0433-270C-9798-62AD-916FFA89DC54}"/>
          </ac:spMkLst>
        </pc:spChg>
        <pc:spChg chg="mod">
          <ac:chgData name="Caron, Pierre Nicolas" userId="67919323-2a9e-407a-ba8f-538e7cd8aff0" providerId="ADAL" clId="{57D48044-3986-4951-8CEC-AA3F6DCBD8B6}" dt="2023-03-13T09:30:29.603" v="6455"/>
          <ac:spMkLst>
            <pc:docMk/>
            <pc:sldMk cId="951124035" sldId="2741"/>
            <ac:spMk id="9" creationId="{2ECB653F-D498-F4A0-C18B-1B56688CC52A}"/>
          </ac:spMkLst>
        </pc:spChg>
        <pc:spChg chg="mod">
          <ac:chgData name="Caron, Pierre Nicolas" userId="67919323-2a9e-407a-ba8f-538e7cd8aff0" providerId="ADAL" clId="{57D48044-3986-4951-8CEC-AA3F6DCBD8B6}" dt="2023-03-13T09:30:29.603" v="6455"/>
          <ac:spMkLst>
            <pc:docMk/>
            <pc:sldMk cId="951124035" sldId="2741"/>
            <ac:spMk id="10" creationId="{F85B8D8F-924B-76A7-A51A-3F9156D76516}"/>
          </ac:spMkLst>
        </pc:spChg>
        <pc:spChg chg="mod">
          <ac:chgData name="Caron, Pierre Nicolas" userId="67919323-2a9e-407a-ba8f-538e7cd8aff0" providerId="ADAL" clId="{57D48044-3986-4951-8CEC-AA3F6DCBD8B6}" dt="2023-03-13T09:30:29.603" v="6455"/>
          <ac:spMkLst>
            <pc:docMk/>
            <pc:sldMk cId="951124035" sldId="2741"/>
            <ac:spMk id="11" creationId="{9F620AA1-F1D0-B65D-2399-CC0BBB6B0C31}"/>
          </ac:spMkLst>
        </pc:spChg>
        <pc:spChg chg="add mod ord">
          <ac:chgData name="Caron, Pierre Nicolas" userId="67919323-2a9e-407a-ba8f-538e7cd8aff0" providerId="ADAL" clId="{57D48044-3986-4951-8CEC-AA3F6DCBD8B6}" dt="2023-03-13T11:24:25.055" v="8482" actId="1036"/>
          <ac:spMkLst>
            <pc:docMk/>
            <pc:sldMk cId="951124035" sldId="2741"/>
            <ac:spMk id="12" creationId="{8B0F3B90-6637-B850-E33C-35B0E71F1654}"/>
          </ac:spMkLst>
        </pc:spChg>
        <pc:spChg chg="add mod">
          <ac:chgData name="Caron, Pierre Nicolas" userId="67919323-2a9e-407a-ba8f-538e7cd8aff0" providerId="ADAL" clId="{57D48044-3986-4951-8CEC-AA3F6DCBD8B6}" dt="2023-03-13T10:18:08.951" v="7133" actId="207"/>
          <ac:spMkLst>
            <pc:docMk/>
            <pc:sldMk cId="951124035" sldId="2741"/>
            <ac:spMk id="26" creationId="{A5FAFDEF-116D-BA05-D0CD-09D8E79BD2CB}"/>
          </ac:spMkLst>
        </pc:spChg>
        <pc:spChg chg="add mod">
          <ac:chgData name="Caron, Pierre Nicolas" userId="67919323-2a9e-407a-ba8f-538e7cd8aff0" providerId="ADAL" clId="{57D48044-3986-4951-8CEC-AA3F6DCBD8B6}" dt="2023-03-13T10:18:08.951" v="7133" actId="207"/>
          <ac:spMkLst>
            <pc:docMk/>
            <pc:sldMk cId="951124035" sldId="2741"/>
            <ac:spMk id="27" creationId="{B90D9FB2-CD72-202A-2A9E-5103ECE20685}"/>
          </ac:spMkLst>
        </pc:spChg>
        <pc:spChg chg="add mod">
          <ac:chgData name="Caron, Pierre Nicolas" userId="67919323-2a9e-407a-ba8f-538e7cd8aff0" providerId="ADAL" clId="{57D48044-3986-4951-8CEC-AA3F6DCBD8B6}" dt="2023-03-13T10:18:08.951" v="7133" actId="207"/>
          <ac:spMkLst>
            <pc:docMk/>
            <pc:sldMk cId="951124035" sldId="2741"/>
            <ac:spMk id="28" creationId="{C1C1A655-9249-873F-C71B-844F3068FAF0}"/>
          </ac:spMkLst>
        </pc:spChg>
        <pc:spChg chg="add mod">
          <ac:chgData name="Caron, Pierre Nicolas" userId="67919323-2a9e-407a-ba8f-538e7cd8aff0" providerId="ADAL" clId="{57D48044-3986-4951-8CEC-AA3F6DCBD8B6}" dt="2023-03-13T10:18:08.951" v="7133" actId="207"/>
          <ac:spMkLst>
            <pc:docMk/>
            <pc:sldMk cId="951124035" sldId="2741"/>
            <ac:spMk id="29" creationId="{068C4BBE-08F5-E7F8-FE3C-236ADB92DB7C}"/>
          </ac:spMkLst>
        </pc:spChg>
        <pc:spChg chg="add mod">
          <ac:chgData name="Caron, Pierre Nicolas" userId="67919323-2a9e-407a-ba8f-538e7cd8aff0" providerId="ADAL" clId="{57D48044-3986-4951-8CEC-AA3F6DCBD8B6}" dt="2023-03-13T10:18:08.951" v="7133" actId="207"/>
          <ac:spMkLst>
            <pc:docMk/>
            <pc:sldMk cId="951124035" sldId="2741"/>
            <ac:spMk id="30" creationId="{1F1B5AF5-50E6-E4EC-450B-5CD94BF0B0BE}"/>
          </ac:spMkLst>
        </pc:spChg>
        <pc:spChg chg="add mod">
          <ac:chgData name="Caron, Pierre Nicolas" userId="67919323-2a9e-407a-ba8f-538e7cd8aff0" providerId="ADAL" clId="{57D48044-3986-4951-8CEC-AA3F6DCBD8B6}" dt="2023-03-13T10:18:08.951" v="7133" actId="207"/>
          <ac:spMkLst>
            <pc:docMk/>
            <pc:sldMk cId="951124035" sldId="2741"/>
            <ac:spMk id="31" creationId="{5525604E-3747-EC13-30C3-3F5D91C62229}"/>
          </ac:spMkLst>
        </pc:spChg>
        <pc:spChg chg="add mod">
          <ac:chgData name="Caron, Pierre Nicolas" userId="67919323-2a9e-407a-ba8f-538e7cd8aff0" providerId="ADAL" clId="{57D48044-3986-4951-8CEC-AA3F6DCBD8B6}" dt="2023-03-13T10:07:48.837" v="7088" actId="165"/>
          <ac:spMkLst>
            <pc:docMk/>
            <pc:sldMk cId="951124035" sldId="2741"/>
            <ac:spMk id="48" creationId="{D4EC7B2F-4168-375A-AD61-EA8ACF286EE2}"/>
          </ac:spMkLst>
        </pc:spChg>
        <pc:spChg chg="add mod">
          <ac:chgData name="Caron, Pierre Nicolas" userId="67919323-2a9e-407a-ba8f-538e7cd8aff0" providerId="ADAL" clId="{57D48044-3986-4951-8CEC-AA3F6DCBD8B6}" dt="2023-03-13T10:20:15.015" v="7176" actId="1076"/>
          <ac:spMkLst>
            <pc:docMk/>
            <pc:sldMk cId="951124035" sldId="2741"/>
            <ac:spMk id="49" creationId="{A5793E21-3FCF-82A2-CD09-4AD027B04767}"/>
          </ac:spMkLst>
        </pc:spChg>
        <pc:spChg chg="add mod">
          <ac:chgData name="Caron, Pierre Nicolas" userId="67919323-2a9e-407a-ba8f-538e7cd8aff0" providerId="ADAL" clId="{57D48044-3986-4951-8CEC-AA3F6DCBD8B6}" dt="2023-03-13T10:20:14.564" v="7174" actId="1076"/>
          <ac:spMkLst>
            <pc:docMk/>
            <pc:sldMk cId="951124035" sldId="2741"/>
            <ac:spMk id="50" creationId="{4663377F-43B7-965B-0120-7E73F6521FC1}"/>
          </ac:spMkLst>
        </pc:spChg>
        <pc:spChg chg="add mod">
          <ac:chgData name="Caron, Pierre Nicolas" userId="67919323-2a9e-407a-ba8f-538e7cd8aff0" providerId="ADAL" clId="{57D48044-3986-4951-8CEC-AA3F6DCBD8B6}" dt="2023-03-13T10:20:14.771" v="7175" actId="1076"/>
          <ac:spMkLst>
            <pc:docMk/>
            <pc:sldMk cId="951124035" sldId="2741"/>
            <ac:spMk id="51" creationId="{BA2C93FF-3F27-5FCF-C2B9-109C348A7E72}"/>
          </ac:spMkLst>
        </pc:spChg>
        <pc:spChg chg="add mod">
          <ac:chgData name="Caron, Pierre Nicolas" userId="67919323-2a9e-407a-ba8f-538e7cd8aff0" providerId="ADAL" clId="{57D48044-3986-4951-8CEC-AA3F6DCBD8B6}" dt="2023-03-13T10:20:14.356" v="7173" actId="1076"/>
          <ac:spMkLst>
            <pc:docMk/>
            <pc:sldMk cId="951124035" sldId="2741"/>
            <ac:spMk id="52" creationId="{2909C0F7-1E69-0787-0DBA-D345DA94EF18}"/>
          </ac:spMkLst>
        </pc:spChg>
        <pc:spChg chg="add mod">
          <ac:chgData name="Caron, Pierre Nicolas" userId="67919323-2a9e-407a-ba8f-538e7cd8aff0" providerId="ADAL" clId="{57D48044-3986-4951-8CEC-AA3F6DCBD8B6}" dt="2023-03-13T10:20:14.164" v="7172" actId="1076"/>
          <ac:spMkLst>
            <pc:docMk/>
            <pc:sldMk cId="951124035" sldId="2741"/>
            <ac:spMk id="53" creationId="{961B3BF5-3A33-93E8-01D3-942063B836DA}"/>
          </ac:spMkLst>
        </pc:spChg>
        <pc:spChg chg="add mod">
          <ac:chgData name="Caron, Pierre Nicolas" userId="67919323-2a9e-407a-ba8f-538e7cd8aff0" providerId="ADAL" clId="{57D48044-3986-4951-8CEC-AA3F6DCBD8B6}" dt="2023-03-13T10:20:13.944" v="7171" actId="1076"/>
          <ac:spMkLst>
            <pc:docMk/>
            <pc:sldMk cId="951124035" sldId="2741"/>
            <ac:spMk id="54" creationId="{55FEDE4D-ACD2-DDDD-724A-8E318FD3758E}"/>
          </ac:spMkLst>
        </pc:spChg>
        <pc:spChg chg="add mod">
          <ac:chgData name="Caron, Pierre Nicolas" userId="67919323-2a9e-407a-ba8f-538e7cd8aff0" providerId="ADAL" clId="{57D48044-3986-4951-8CEC-AA3F6DCBD8B6}" dt="2023-03-13T10:20:13.718" v="7170" actId="1076"/>
          <ac:spMkLst>
            <pc:docMk/>
            <pc:sldMk cId="951124035" sldId="2741"/>
            <ac:spMk id="55" creationId="{29029710-74C7-7AD9-5CE6-A6FB3023AE14}"/>
          </ac:spMkLst>
        </pc:spChg>
        <pc:spChg chg="add mod">
          <ac:chgData name="Caron, Pierre Nicolas" userId="67919323-2a9e-407a-ba8f-538e7cd8aff0" providerId="ADAL" clId="{57D48044-3986-4951-8CEC-AA3F6DCBD8B6}" dt="2023-03-13T10:20:13.431" v="7169" actId="1076"/>
          <ac:spMkLst>
            <pc:docMk/>
            <pc:sldMk cId="951124035" sldId="2741"/>
            <ac:spMk id="56" creationId="{A8B4D1E3-BC01-A9F4-9C12-2DFDB43F9B61}"/>
          </ac:spMkLst>
        </pc:spChg>
        <pc:spChg chg="add mod">
          <ac:chgData name="Caron, Pierre Nicolas" userId="67919323-2a9e-407a-ba8f-538e7cd8aff0" providerId="ADAL" clId="{57D48044-3986-4951-8CEC-AA3F6DCBD8B6}" dt="2023-03-13T10:04:14.288" v="7049" actId="571"/>
          <ac:spMkLst>
            <pc:docMk/>
            <pc:sldMk cId="951124035" sldId="2741"/>
            <ac:spMk id="59" creationId="{21E99FD0-7340-F164-B869-F8DC995DE286}"/>
          </ac:spMkLst>
        </pc:spChg>
        <pc:spChg chg="add mod">
          <ac:chgData name="Caron, Pierre Nicolas" userId="67919323-2a9e-407a-ba8f-538e7cd8aff0" providerId="ADAL" clId="{57D48044-3986-4951-8CEC-AA3F6DCBD8B6}" dt="2023-03-13T10:04:14.288" v="7049" actId="571"/>
          <ac:spMkLst>
            <pc:docMk/>
            <pc:sldMk cId="951124035" sldId="2741"/>
            <ac:spMk id="60" creationId="{F6A28F8F-22EE-669D-776A-B710F44A1359}"/>
          </ac:spMkLst>
        </pc:spChg>
        <pc:spChg chg="add mod">
          <ac:chgData name="Caron, Pierre Nicolas" userId="67919323-2a9e-407a-ba8f-538e7cd8aff0" providerId="ADAL" clId="{57D48044-3986-4951-8CEC-AA3F6DCBD8B6}" dt="2023-03-13T10:04:14.288" v="7049" actId="571"/>
          <ac:spMkLst>
            <pc:docMk/>
            <pc:sldMk cId="951124035" sldId="2741"/>
            <ac:spMk id="61" creationId="{DA583762-0DAA-B11F-72FC-297A6B6DF79C}"/>
          </ac:spMkLst>
        </pc:spChg>
        <pc:spChg chg="add mod">
          <ac:chgData name="Caron, Pierre Nicolas" userId="67919323-2a9e-407a-ba8f-538e7cd8aff0" providerId="ADAL" clId="{57D48044-3986-4951-8CEC-AA3F6DCBD8B6}" dt="2023-03-13T10:04:14.288" v="7049" actId="571"/>
          <ac:spMkLst>
            <pc:docMk/>
            <pc:sldMk cId="951124035" sldId="2741"/>
            <ac:spMk id="62" creationId="{9DAF07CD-884A-9387-D942-F1CC16F224FF}"/>
          </ac:spMkLst>
        </pc:spChg>
        <pc:spChg chg="add mod">
          <ac:chgData name="Caron, Pierre Nicolas" userId="67919323-2a9e-407a-ba8f-538e7cd8aff0" providerId="ADAL" clId="{57D48044-3986-4951-8CEC-AA3F6DCBD8B6}" dt="2023-03-13T11:24:25.055" v="8482" actId="1036"/>
          <ac:spMkLst>
            <pc:docMk/>
            <pc:sldMk cId="951124035" sldId="2741"/>
            <ac:spMk id="69" creationId="{937CD245-739D-B095-5E42-C78759B5068C}"/>
          </ac:spMkLst>
        </pc:spChg>
        <pc:spChg chg="add mod">
          <ac:chgData name="Caron, Pierre Nicolas" userId="67919323-2a9e-407a-ba8f-538e7cd8aff0" providerId="ADAL" clId="{57D48044-3986-4951-8CEC-AA3F6DCBD8B6}" dt="2023-03-13T11:24:25.055" v="8482" actId="1036"/>
          <ac:spMkLst>
            <pc:docMk/>
            <pc:sldMk cId="951124035" sldId="2741"/>
            <ac:spMk id="70" creationId="{CE5F9BB1-FF35-DB20-D2DE-4747D9FBFC1B}"/>
          </ac:spMkLst>
        </pc:spChg>
        <pc:spChg chg="add mod">
          <ac:chgData name="Caron, Pierre Nicolas" userId="67919323-2a9e-407a-ba8f-538e7cd8aff0" providerId="ADAL" clId="{57D48044-3986-4951-8CEC-AA3F6DCBD8B6}" dt="2023-03-13T11:24:25.055" v="8482" actId="1036"/>
          <ac:spMkLst>
            <pc:docMk/>
            <pc:sldMk cId="951124035" sldId="2741"/>
            <ac:spMk id="73" creationId="{248E4E6F-1CC1-9B79-8F74-CB94C9313782}"/>
          </ac:spMkLst>
        </pc:spChg>
        <pc:spChg chg="add mod">
          <ac:chgData name="Caron, Pierre Nicolas" userId="67919323-2a9e-407a-ba8f-538e7cd8aff0" providerId="ADAL" clId="{57D48044-3986-4951-8CEC-AA3F6DCBD8B6}" dt="2023-03-13T11:24:25.055" v="8482" actId="1036"/>
          <ac:spMkLst>
            <pc:docMk/>
            <pc:sldMk cId="951124035" sldId="2741"/>
            <ac:spMk id="79" creationId="{D937E2B3-0BC7-7FF4-2A59-7E3FC602B67C}"/>
          </ac:spMkLst>
        </pc:spChg>
        <pc:spChg chg="add mod">
          <ac:chgData name="Caron, Pierre Nicolas" userId="67919323-2a9e-407a-ba8f-538e7cd8aff0" providerId="ADAL" clId="{57D48044-3986-4951-8CEC-AA3F6DCBD8B6}" dt="2023-03-13T11:26:13.942" v="8498"/>
          <ac:spMkLst>
            <pc:docMk/>
            <pc:sldMk cId="951124035" sldId="2741"/>
            <ac:spMk id="83" creationId="{9BBCEDD2-F844-ABF6-7983-7C6B6DA4F16D}"/>
          </ac:spMkLst>
        </pc:spChg>
        <pc:spChg chg="add mod">
          <ac:chgData name="Caron, Pierre Nicolas" userId="67919323-2a9e-407a-ba8f-538e7cd8aff0" providerId="ADAL" clId="{57D48044-3986-4951-8CEC-AA3F6DCBD8B6}" dt="2023-03-13T11:23:29.634" v="8454" actId="12789"/>
          <ac:spMkLst>
            <pc:docMk/>
            <pc:sldMk cId="951124035" sldId="2741"/>
            <ac:spMk id="84" creationId="{B93C0B93-77A3-16CA-669C-3634476BC4A5}"/>
          </ac:spMkLst>
        </pc:spChg>
        <pc:spChg chg="add mod">
          <ac:chgData name="Caron, Pierre Nicolas" userId="67919323-2a9e-407a-ba8f-538e7cd8aff0" providerId="ADAL" clId="{57D48044-3986-4951-8CEC-AA3F6DCBD8B6}" dt="2023-03-13T11:23:36.120" v="8462" actId="1037"/>
          <ac:spMkLst>
            <pc:docMk/>
            <pc:sldMk cId="951124035" sldId="2741"/>
            <ac:spMk id="85" creationId="{0B2D03F8-8F1C-80D3-BCD7-75C97E0D167F}"/>
          </ac:spMkLst>
        </pc:spChg>
        <pc:spChg chg="add del mod">
          <ac:chgData name="Caron, Pierre Nicolas" userId="67919323-2a9e-407a-ba8f-538e7cd8aff0" providerId="ADAL" clId="{57D48044-3986-4951-8CEC-AA3F6DCBD8B6}" dt="2023-03-13T11:26:03.951" v="8497"/>
          <ac:spMkLst>
            <pc:docMk/>
            <pc:sldMk cId="951124035" sldId="2741"/>
            <ac:spMk id="86" creationId="{9B5E21E7-6D2E-97C9-35F5-2156D78EB552}"/>
          </ac:spMkLst>
        </pc:spChg>
        <pc:grpChg chg="add del mod">
          <ac:chgData name="Caron, Pierre Nicolas" userId="67919323-2a9e-407a-ba8f-538e7cd8aff0" providerId="ADAL" clId="{57D48044-3986-4951-8CEC-AA3F6DCBD8B6}" dt="2023-03-13T09:30:35.761" v="6456"/>
          <ac:grpSpMkLst>
            <pc:docMk/>
            <pc:sldMk cId="951124035" sldId="2741"/>
            <ac:grpSpMk id="6" creationId="{D05B2B81-460D-DC02-88E1-97AA25FE4C01}"/>
          </ac:grpSpMkLst>
        </pc:grpChg>
        <pc:grpChg chg="add mod">
          <ac:chgData name="Caron, Pierre Nicolas" userId="67919323-2a9e-407a-ba8f-538e7cd8aff0" providerId="ADAL" clId="{57D48044-3986-4951-8CEC-AA3F6DCBD8B6}" dt="2023-03-13T10:07:48.837" v="7088" actId="165"/>
          <ac:grpSpMkLst>
            <pc:docMk/>
            <pc:sldMk cId="951124035" sldId="2741"/>
            <ac:grpSpMk id="63" creationId="{F9B8D7AF-18BD-43B2-C696-F8E75BD947A1}"/>
          </ac:grpSpMkLst>
        </pc:grpChg>
        <pc:grpChg chg="add mod">
          <ac:chgData name="Caron, Pierre Nicolas" userId="67919323-2a9e-407a-ba8f-538e7cd8aff0" providerId="ADAL" clId="{57D48044-3986-4951-8CEC-AA3F6DCBD8B6}" dt="2023-03-13T10:07:48.837" v="7088" actId="165"/>
          <ac:grpSpMkLst>
            <pc:docMk/>
            <pc:sldMk cId="951124035" sldId="2741"/>
            <ac:grpSpMk id="64" creationId="{B61D2AAE-9C32-B010-5DF8-19183140C08E}"/>
          </ac:grpSpMkLst>
        </pc:grpChg>
        <pc:grpChg chg="add mod">
          <ac:chgData name="Caron, Pierre Nicolas" userId="67919323-2a9e-407a-ba8f-538e7cd8aff0" providerId="ADAL" clId="{57D48044-3986-4951-8CEC-AA3F6DCBD8B6}" dt="2023-03-13T10:07:48.837" v="7088" actId="165"/>
          <ac:grpSpMkLst>
            <pc:docMk/>
            <pc:sldMk cId="951124035" sldId="2741"/>
            <ac:grpSpMk id="65" creationId="{3F475A34-4871-3B71-DEC7-A3267E877087}"/>
          </ac:grpSpMkLst>
        </pc:grpChg>
        <pc:grpChg chg="add mod topLvl">
          <ac:chgData name="Caron, Pierre Nicolas" userId="67919323-2a9e-407a-ba8f-538e7cd8aff0" providerId="ADAL" clId="{57D48044-3986-4951-8CEC-AA3F6DCBD8B6}" dt="2023-03-13T11:24:25.055" v="8482" actId="1036"/>
          <ac:grpSpMkLst>
            <pc:docMk/>
            <pc:sldMk cId="951124035" sldId="2741"/>
            <ac:grpSpMk id="66" creationId="{6D7FBF58-2260-0997-0E4A-AF3418CF5A82}"/>
          </ac:grpSpMkLst>
        </pc:grpChg>
        <pc:grpChg chg="add mod topLvl">
          <ac:chgData name="Caron, Pierre Nicolas" userId="67919323-2a9e-407a-ba8f-538e7cd8aff0" providerId="ADAL" clId="{57D48044-3986-4951-8CEC-AA3F6DCBD8B6}" dt="2023-03-13T11:24:25.055" v="8482" actId="1036"/>
          <ac:grpSpMkLst>
            <pc:docMk/>
            <pc:sldMk cId="951124035" sldId="2741"/>
            <ac:grpSpMk id="67" creationId="{6D00660E-8798-4DA3-ED0D-71CFA67F7099}"/>
          </ac:grpSpMkLst>
        </pc:grpChg>
        <pc:grpChg chg="add del mod">
          <ac:chgData name="Caron, Pierre Nicolas" userId="67919323-2a9e-407a-ba8f-538e7cd8aff0" providerId="ADAL" clId="{57D48044-3986-4951-8CEC-AA3F6DCBD8B6}" dt="2023-03-13T10:07:48.837" v="7088" actId="165"/>
          <ac:grpSpMkLst>
            <pc:docMk/>
            <pc:sldMk cId="951124035" sldId="2741"/>
            <ac:grpSpMk id="68" creationId="{D4D7E4FB-BD6C-5036-ED40-9C88B2A6A9BF}"/>
          </ac:grpSpMkLst>
        </pc:grpChg>
        <pc:picChg chg="add mod ord modCrop">
          <ac:chgData name="Caron, Pierre Nicolas" userId="67919323-2a9e-407a-ba8f-538e7cd8aff0" providerId="ADAL" clId="{57D48044-3986-4951-8CEC-AA3F6DCBD8B6}" dt="2023-03-13T11:24:25.055" v="8482" actId="1036"/>
          <ac:picMkLst>
            <pc:docMk/>
            <pc:sldMk cId="951124035" sldId="2741"/>
            <ac:picMk id="3" creationId="{55028699-3779-7D2C-F4B1-8CA25B9156E7}"/>
          </ac:picMkLst>
        </pc:picChg>
        <pc:picChg chg="mod">
          <ac:chgData name="Caron, Pierre Nicolas" userId="67919323-2a9e-407a-ba8f-538e7cd8aff0" providerId="ADAL" clId="{57D48044-3986-4951-8CEC-AA3F6DCBD8B6}" dt="2023-03-13T09:30:29.603" v="6455"/>
          <ac:picMkLst>
            <pc:docMk/>
            <pc:sldMk cId="951124035" sldId="2741"/>
            <ac:picMk id="7" creationId="{7A5504C9-E7FF-1720-F21E-83801E114643}"/>
          </ac:picMkLst>
        </pc:picChg>
        <pc:picChg chg="add mod">
          <ac:chgData name="Caron, Pierre Nicolas" userId="67919323-2a9e-407a-ba8f-538e7cd8aff0" providerId="ADAL" clId="{57D48044-3986-4951-8CEC-AA3F6DCBD8B6}" dt="2023-03-13T10:07:48.837" v="7088" actId="165"/>
          <ac:picMkLst>
            <pc:docMk/>
            <pc:sldMk cId="951124035" sldId="2741"/>
            <ac:picMk id="14" creationId="{2A2EB918-CA92-475F-1208-56184F92CFCD}"/>
          </ac:picMkLst>
        </pc:picChg>
        <pc:picChg chg="add mod">
          <ac:chgData name="Caron, Pierre Nicolas" userId="67919323-2a9e-407a-ba8f-538e7cd8aff0" providerId="ADAL" clId="{57D48044-3986-4951-8CEC-AA3F6DCBD8B6}" dt="2023-03-13T10:07:48.837" v="7088" actId="165"/>
          <ac:picMkLst>
            <pc:docMk/>
            <pc:sldMk cId="951124035" sldId="2741"/>
            <ac:picMk id="16" creationId="{34AB6154-C581-A97E-876D-51C2C61170FB}"/>
          </ac:picMkLst>
        </pc:picChg>
        <pc:picChg chg="add mod">
          <ac:chgData name="Caron, Pierre Nicolas" userId="67919323-2a9e-407a-ba8f-538e7cd8aff0" providerId="ADAL" clId="{57D48044-3986-4951-8CEC-AA3F6DCBD8B6}" dt="2023-03-13T10:07:48.837" v="7088" actId="165"/>
          <ac:picMkLst>
            <pc:docMk/>
            <pc:sldMk cId="951124035" sldId="2741"/>
            <ac:picMk id="18" creationId="{EB00A7D6-4AA8-D964-4636-B94445355824}"/>
          </ac:picMkLst>
        </pc:picChg>
        <pc:picChg chg="add mod">
          <ac:chgData name="Caron, Pierre Nicolas" userId="67919323-2a9e-407a-ba8f-538e7cd8aff0" providerId="ADAL" clId="{57D48044-3986-4951-8CEC-AA3F6DCBD8B6}" dt="2023-03-13T10:07:48.837" v="7088" actId="165"/>
          <ac:picMkLst>
            <pc:docMk/>
            <pc:sldMk cId="951124035" sldId="2741"/>
            <ac:picMk id="20" creationId="{D3F7A4B1-ECAF-1AA6-F512-FF00E3B6B449}"/>
          </ac:picMkLst>
        </pc:picChg>
        <pc:picChg chg="add mod">
          <ac:chgData name="Caron, Pierre Nicolas" userId="67919323-2a9e-407a-ba8f-538e7cd8aff0" providerId="ADAL" clId="{57D48044-3986-4951-8CEC-AA3F6DCBD8B6}" dt="2023-03-13T10:07:48.837" v="7088" actId="165"/>
          <ac:picMkLst>
            <pc:docMk/>
            <pc:sldMk cId="951124035" sldId="2741"/>
            <ac:picMk id="22" creationId="{886CADB2-6CAE-BB26-D91D-B7687E68D125}"/>
          </ac:picMkLst>
        </pc:picChg>
        <pc:picChg chg="add mod">
          <ac:chgData name="Caron, Pierre Nicolas" userId="67919323-2a9e-407a-ba8f-538e7cd8aff0" providerId="ADAL" clId="{57D48044-3986-4951-8CEC-AA3F6DCBD8B6}" dt="2023-03-13T10:07:48.837" v="7088" actId="165"/>
          <ac:picMkLst>
            <pc:docMk/>
            <pc:sldMk cId="951124035" sldId="2741"/>
            <ac:picMk id="24" creationId="{7E2B7D13-B802-B54C-74E0-DB9A4AA63E7A}"/>
          </ac:picMkLst>
        </pc:picChg>
        <pc:picChg chg="add mod">
          <ac:chgData name="Caron, Pierre Nicolas" userId="67919323-2a9e-407a-ba8f-538e7cd8aff0" providerId="ADAL" clId="{57D48044-3986-4951-8CEC-AA3F6DCBD8B6}" dt="2023-03-13T10:07:48.837" v="7088" actId="165"/>
          <ac:picMkLst>
            <pc:docMk/>
            <pc:sldMk cId="951124035" sldId="2741"/>
            <ac:picMk id="33" creationId="{AB9CE504-63DD-F5FC-A998-59128DB79D95}"/>
          </ac:picMkLst>
        </pc:picChg>
        <pc:picChg chg="add mod">
          <ac:chgData name="Caron, Pierre Nicolas" userId="67919323-2a9e-407a-ba8f-538e7cd8aff0" providerId="ADAL" clId="{57D48044-3986-4951-8CEC-AA3F6DCBD8B6}" dt="2023-03-13T10:20:15.015" v="7176" actId="1076"/>
          <ac:picMkLst>
            <pc:docMk/>
            <pc:sldMk cId="951124035" sldId="2741"/>
            <ac:picMk id="35" creationId="{D2743377-2B97-B636-142B-A293FC877882}"/>
          </ac:picMkLst>
        </pc:picChg>
        <pc:picChg chg="add mod">
          <ac:chgData name="Caron, Pierre Nicolas" userId="67919323-2a9e-407a-ba8f-538e7cd8aff0" providerId="ADAL" clId="{57D48044-3986-4951-8CEC-AA3F6DCBD8B6}" dt="2023-03-13T10:20:14.564" v="7174" actId="1076"/>
          <ac:picMkLst>
            <pc:docMk/>
            <pc:sldMk cId="951124035" sldId="2741"/>
            <ac:picMk id="37" creationId="{3DEC76E2-6B26-09D1-42B6-7CA5BBEBC6D5}"/>
          </ac:picMkLst>
        </pc:picChg>
        <pc:picChg chg="add mod">
          <ac:chgData name="Caron, Pierre Nicolas" userId="67919323-2a9e-407a-ba8f-538e7cd8aff0" providerId="ADAL" clId="{57D48044-3986-4951-8CEC-AA3F6DCBD8B6}" dt="2023-03-13T10:20:14.771" v="7175" actId="1076"/>
          <ac:picMkLst>
            <pc:docMk/>
            <pc:sldMk cId="951124035" sldId="2741"/>
            <ac:picMk id="39" creationId="{51C71850-41A5-97B3-806B-FCDB6DA31BA3}"/>
          </ac:picMkLst>
        </pc:picChg>
        <pc:picChg chg="add mod">
          <ac:chgData name="Caron, Pierre Nicolas" userId="67919323-2a9e-407a-ba8f-538e7cd8aff0" providerId="ADAL" clId="{57D48044-3986-4951-8CEC-AA3F6DCBD8B6}" dt="2023-03-13T10:27:19.782" v="7181" actId="14100"/>
          <ac:picMkLst>
            <pc:docMk/>
            <pc:sldMk cId="951124035" sldId="2741"/>
            <ac:picMk id="41" creationId="{8C3F683D-1636-B8F1-172C-1AC7DCD6DD16}"/>
          </ac:picMkLst>
        </pc:picChg>
        <pc:picChg chg="add mod modCrop">
          <ac:chgData name="Caron, Pierre Nicolas" userId="67919323-2a9e-407a-ba8f-538e7cd8aff0" providerId="ADAL" clId="{57D48044-3986-4951-8CEC-AA3F6DCBD8B6}" dt="2023-03-13T10:20:14.164" v="7172" actId="1076"/>
          <ac:picMkLst>
            <pc:docMk/>
            <pc:sldMk cId="951124035" sldId="2741"/>
            <ac:picMk id="43" creationId="{08A3EF60-DF4A-DBD2-ED38-DE488A86BF6A}"/>
          </ac:picMkLst>
        </pc:picChg>
        <pc:picChg chg="add mod">
          <ac:chgData name="Caron, Pierre Nicolas" userId="67919323-2a9e-407a-ba8f-538e7cd8aff0" providerId="ADAL" clId="{57D48044-3986-4951-8CEC-AA3F6DCBD8B6}" dt="2023-03-13T10:20:13.944" v="7171" actId="1076"/>
          <ac:picMkLst>
            <pc:docMk/>
            <pc:sldMk cId="951124035" sldId="2741"/>
            <ac:picMk id="45" creationId="{057962B8-5A1B-070F-A834-51BF82AF0F72}"/>
          </ac:picMkLst>
        </pc:picChg>
        <pc:picChg chg="add mod">
          <ac:chgData name="Caron, Pierre Nicolas" userId="67919323-2a9e-407a-ba8f-538e7cd8aff0" providerId="ADAL" clId="{57D48044-3986-4951-8CEC-AA3F6DCBD8B6}" dt="2023-03-13T10:20:13.718" v="7170" actId="1076"/>
          <ac:picMkLst>
            <pc:docMk/>
            <pc:sldMk cId="951124035" sldId="2741"/>
            <ac:picMk id="47" creationId="{56E79CCE-DE44-FBAB-C9C1-ED63E6116B08}"/>
          </ac:picMkLst>
        </pc:picChg>
        <pc:picChg chg="add mod">
          <ac:chgData name="Caron, Pierre Nicolas" userId="67919323-2a9e-407a-ba8f-538e7cd8aff0" providerId="ADAL" clId="{57D48044-3986-4951-8CEC-AA3F6DCBD8B6}" dt="2023-03-13T10:20:13.431" v="7169" actId="1076"/>
          <ac:picMkLst>
            <pc:docMk/>
            <pc:sldMk cId="951124035" sldId="2741"/>
            <ac:picMk id="58" creationId="{18ECAF4B-5F63-4C7E-6794-A9AC56138F21}"/>
          </ac:picMkLst>
        </pc:picChg>
        <pc:cxnChg chg="add mod">
          <ac:chgData name="Caron, Pierre Nicolas" userId="67919323-2a9e-407a-ba8f-538e7cd8aff0" providerId="ADAL" clId="{57D48044-3986-4951-8CEC-AA3F6DCBD8B6}" dt="2023-03-13T11:24:25.055" v="8482" actId="1036"/>
          <ac:cxnSpMkLst>
            <pc:docMk/>
            <pc:sldMk cId="951124035" sldId="2741"/>
            <ac:cxnSpMk id="72" creationId="{18ABCFE0-571B-F44A-6959-6A0CAD9BD630}"/>
          </ac:cxnSpMkLst>
        </pc:cxnChg>
        <pc:cxnChg chg="add mod">
          <ac:chgData name="Caron, Pierre Nicolas" userId="67919323-2a9e-407a-ba8f-538e7cd8aff0" providerId="ADAL" clId="{57D48044-3986-4951-8CEC-AA3F6DCBD8B6}" dt="2023-03-13T11:24:25.055" v="8482" actId="1036"/>
          <ac:cxnSpMkLst>
            <pc:docMk/>
            <pc:sldMk cId="951124035" sldId="2741"/>
            <ac:cxnSpMk id="80" creationId="{4EBF76C4-E6C9-A72C-E23A-66AC427AAA50}"/>
          </ac:cxnSpMkLst>
        </pc:cxnChg>
      </pc:sldChg>
      <pc:sldChg chg="del">
        <pc:chgData name="Caron, Pierre Nicolas" userId="67919323-2a9e-407a-ba8f-538e7cd8aff0" providerId="ADAL" clId="{57D48044-3986-4951-8CEC-AA3F6DCBD8B6}" dt="2023-03-13T08:52:32.182" v="5962" actId="47"/>
        <pc:sldMkLst>
          <pc:docMk/>
          <pc:sldMk cId="3609535921" sldId="2741"/>
        </pc:sldMkLst>
      </pc:sldChg>
      <pc:sldChg chg="addSp delSp modSp del mod">
        <pc:chgData name="Caron, Pierre Nicolas" userId="67919323-2a9e-407a-ba8f-538e7cd8aff0" providerId="ADAL" clId="{57D48044-3986-4951-8CEC-AA3F6DCBD8B6}" dt="2023-03-13T09:30:48.439" v="6458" actId="47"/>
        <pc:sldMkLst>
          <pc:docMk/>
          <pc:sldMk cId="1690294494" sldId="2742"/>
        </pc:sldMkLst>
        <pc:spChg chg="mod topLvl">
          <ac:chgData name="Caron, Pierre Nicolas" userId="67919323-2a9e-407a-ba8f-538e7cd8aff0" providerId="ADAL" clId="{57D48044-3986-4951-8CEC-AA3F6DCBD8B6}" dt="2023-03-13T09:28:28.984" v="6410" actId="14100"/>
          <ac:spMkLst>
            <pc:docMk/>
            <pc:sldMk cId="1690294494" sldId="2742"/>
            <ac:spMk id="8" creationId="{00000000-0000-0000-0000-000000000000}"/>
          </ac:spMkLst>
        </pc:spChg>
        <pc:spChg chg="mod topLvl">
          <ac:chgData name="Caron, Pierre Nicolas" userId="67919323-2a9e-407a-ba8f-538e7cd8aff0" providerId="ADAL" clId="{57D48044-3986-4951-8CEC-AA3F6DCBD8B6}" dt="2023-03-13T09:28:28.984" v="6410" actId="14100"/>
          <ac:spMkLst>
            <pc:docMk/>
            <pc:sldMk cId="1690294494" sldId="2742"/>
            <ac:spMk id="9" creationId="{00000000-0000-0000-0000-000000000000}"/>
          </ac:spMkLst>
        </pc:spChg>
        <pc:spChg chg="mod topLvl">
          <ac:chgData name="Caron, Pierre Nicolas" userId="67919323-2a9e-407a-ba8f-538e7cd8aff0" providerId="ADAL" clId="{57D48044-3986-4951-8CEC-AA3F6DCBD8B6}" dt="2023-03-13T09:28:28.984" v="6410" actId="14100"/>
          <ac:spMkLst>
            <pc:docMk/>
            <pc:sldMk cId="1690294494" sldId="2742"/>
            <ac:spMk id="10" creationId="{00000000-0000-0000-0000-000000000000}"/>
          </ac:spMkLst>
        </pc:spChg>
        <pc:spChg chg="mod topLvl">
          <ac:chgData name="Caron, Pierre Nicolas" userId="67919323-2a9e-407a-ba8f-538e7cd8aff0" providerId="ADAL" clId="{57D48044-3986-4951-8CEC-AA3F6DCBD8B6}" dt="2023-03-13T09:28:28.984" v="6410" actId="14100"/>
          <ac:spMkLst>
            <pc:docMk/>
            <pc:sldMk cId="1690294494" sldId="2742"/>
            <ac:spMk id="11" creationId="{00000000-0000-0000-0000-000000000000}"/>
          </ac:spMkLst>
        </pc:spChg>
        <pc:spChg chg="del topLvl">
          <ac:chgData name="Caron, Pierre Nicolas" userId="67919323-2a9e-407a-ba8f-538e7cd8aff0" providerId="ADAL" clId="{57D48044-3986-4951-8CEC-AA3F6DCBD8B6}" dt="2023-03-13T09:27:47.523" v="6290" actId="478"/>
          <ac:spMkLst>
            <pc:docMk/>
            <pc:sldMk cId="1690294494" sldId="2742"/>
            <ac:spMk id="12" creationId="{00000000-0000-0000-0000-000000000000}"/>
          </ac:spMkLst>
        </pc:spChg>
        <pc:spChg chg="del topLvl">
          <ac:chgData name="Caron, Pierre Nicolas" userId="67919323-2a9e-407a-ba8f-538e7cd8aff0" providerId="ADAL" clId="{57D48044-3986-4951-8CEC-AA3F6DCBD8B6}" dt="2023-03-13T09:27:53.371" v="6292" actId="478"/>
          <ac:spMkLst>
            <pc:docMk/>
            <pc:sldMk cId="1690294494" sldId="2742"/>
            <ac:spMk id="13" creationId="{00000000-0000-0000-0000-000000000000}"/>
          </ac:spMkLst>
        </pc:spChg>
        <pc:spChg chg="del topLvl">
          <ac:chgData name="Caron, Pierre Nicolas" userId="67919323-2a9e-407a-ba8f-538e7cd8aff0" providerId="ADAL" clId="{57D48044-3986-4951-8CEC-AA3F6DCBD8B6}" dt="2023-03-13T09:27:55.232" v="6293" actId="478"/>
          <ac:spMkLst>
            <pc:docMk/>
            <pc:sldMk cId="1690294494" sldId="2742"/>
            <ac:spMk id="14" creationId="{00000000-0000-0000-0000-000000000000}"/>
          </ac:spMkLst>
        </pc:spChg>
        <pc:spChg chg="del topLvl">
          <ac:chgData name="Caron, Pierre Nicolas" userId="67919323-2a9e-407a-ba8f-538e7cd8aff0" providerId="ADAL" clId="{57D48044-3986-4951-8CEC-AA3F6DCBD8B6}" dt="2023-03-13T09:27:50.860" v="6291" actId="478"/>
          <ac:spMkLst>
            <pc:docMk/>
            <pc:sldMk cId="1690294494" sldId="2742"/>
            <ac:spMk id="15" creationId="{00000000-0000-0000-0000-000000000000}"/>
          </ac:spMkLst>
        </pc:spChg>
        <pc:grpChg chg="del">
          <ac:chgData name="Caron, Pierre Nicolas" userId="67919323-2a9e-407a-ba8f-538e7cd8aff0" providerId="ADAL" clId="{57D48044-3986-4951-8CEC-AA3F6DCBD8B6}" dt="2023-03-13T09:27:55.232" v="6293" actId="478"/>
          <ac:grpSpMkLst>
            <pc:docMk/>
            <pc:sldMk cId="1690294494" sldId="2742"/>
            <ac:grpSpMk id="3" creationId="{00000000-0000-0000-0000-000000000000}"/>
          </ac:grpSpMkLst>
        </pc:grpChg>
        <pc:grpChg chg="del">
          <ac:chgData name="Caron, Pierre Nicolas" userId="67919323-2a9e-407a-ba8f-538e7cd8aff0" providerId="ADAL" clId="{57D48044-3986-4951-8CEC-AA3F6DCBD8B6}" dt="2023-03-13T09:27:47.523" v="6290" actId="478"/>
          <ac:grpSpMkLst>
            <pc:docMk/>
            <pc:sldMk cId="1690294494" sldId="2742"/>
            <ac:grpSpMk id="4" creationId="{00000000-0000-0000-0000-000000000000}"/>
          </ac:grpSpMkLst>
        </pc:grpChg>
        <pc:grpChg chg="add mod">
          <ac:chgData name="Caron, Pierre Nicolas" userId="67919323-2a9e-407a-ba8f-538e7cd8aff0" providerId="ADAL" clId="{57D48044-3986-4951-8CEC-AA3F6DCBD8B6}" dt="2023-03-13T09:28:28.984" v="6410" actId="14100"/>
          <ac:grpSpMkLst>
            <pc:docMk/>
            <pc:sldMk cId="1690294494" sldId="2742"/>
            <ac:grpSpMk id="5" creationId="{5FC10BFB-801D-76FF-340A-7546F8777CBD}"/>
          </ac:grpSpMkLst>
        </pc:grpChg>
        <pc:grpChg chg="del">
          <ac:chgData name="Caron, Pierre Nicolas" userId="67919323-2a9e-407a-ba8f-538e7cd8aff0" providerId="ADAL" clId="{57D48044-3986-4951-8CEC-AA3F6DCBD8B6}" dt="2023-03-13T09:27:53.371" v="6292" actId="478"/>
          <ac:grpSpMkLst>
            <pc:docMk/>
            <pc:sldMk cId="1690294494" sldId="2742"/>
            <ac:grpSpMk id="16" creationId="{00000000-0000-0000-0000-000000000000}"/>
          </ac:grpSpMkLst>
        </pc:grpChg>
        <pc:grpChg chg="del">
          <ac:chgData name="Caron, Pierre Nicolas" userId="67919323-2a9e-407a-ba8f-538e7cd8aff0" providerId="ADAL" clId="{57D48044-3986-4951-8CEC-AA3F6DCBD8B6}" dt="2023-03-13T09:27:50.860" v="6291" actId="478"/>
          <ac:grpSpMkLst>
            <pc:docMk/>
            <pc:sldMk cId="1690294494" sldId="2742"/>
            <ac:grpSpMk id="17" creationId="{00000000-0000-0000-0000-000000000000}"/>
          </ac:grpSpMkLst>
        </pc:grpChg>
        <pc:picChg chg="mod">
          <ac:chgData name="Caron, Pierre Nicolas" userId="67919323-2a9e-407a-ba8f-538e7cd8aff0" providerId="ADAL" clId="{57D48044-3986-4951-8CEC-AA3F6DCBD8B6}" dt="2023-03-13T09:28:28.984" v="6410" actId="14100"/>
          <ac:picMkLst>
            <pc:docMk/>
            <pc:sldMk cId="1690294494" sldId="2742"/>
            <ac:picMk id="7" creationId="{00000000-0000-0000-0000-000000000000}"/>
          </ac:picMkLst>
        </pc:picChg>
      </pc:sldChg>
      <pc:sldChg chg="addSp delSp modSp mod ord">
        <pc:chgData name="Caron, Pierre Nicolas" userId="67919323-2a9e-407a-ba8f-538e7cd8aff0" providerId="ADAL" clId="{57D48044-3986-4951-8CEC-AA3F6DCBD8B6}" dt="2023-03-14T15:57:08.653" v="12003"/>
        <pc:sldMkLst>
          <pc:docMk/>
          <pc:sldMk cId="4157375014" sldId="2742"/>
        </pc:sldMkLst>
        <pc:spChg chg="mod">
          <ac:chgData name="Caron, Pierre Nicolas" userId="67919323-2a9e-407a-ba8f-538e7cd8aff0" providerId="ADAL" clId="{57D48044-3986-4951-8CEC-AA3F6DCBD8B6}" dt="2023-03-14T14:49:35.359" v="11957"/>
          <ac:spMkLst>
            <pc:docMk/>
            <pc:sldMk cId="4157375014" sldId="2742"/>
            <ac:spMk id="2" creationId="{00000000-0000-0000-0000-000000000000}"/>
          </ac:spMkLst>
        </pc:spChg>
        <pc:spChg chg="mod">
          <ac:chgData name="Caron, Pierre Nicolas" userId="67919323-2a9e-407a-ba8f-538e7cd8aff0" providerId="ADAL" clId="{57D48044-3986-4951-8CEC-AA3F6DCBD8B6}" dt="2023-03-13T11:25:07.663" v="8483"/>
          <ac:spMkLst>
            <pc:docMk/>
            <pc:sldMk cId="4157375014" sldId="2742"/>
            <ac:spMk id="4" creationId="{39DEF36E-3AF4-B051-9328-48B699CB08AB}"/>
          </ac:spMkLst>
        </pc:spChg>
        <pc:spChg chg="add mod">
          <ac:chgData name="Caron, Pierre Nicolas" userId="67919323-2a9e-407a-ba8f-538e7cd8aff0" providerId="ADAL" clId="{57D48044-3986-4951-8CEC-AA3F6DCBD8B6}" dt="2023-03-14T15:57:08.653" v="12003"/>
          <ac:spMkLst>
            <pc:docMk/>
            <pc:sldMk cId="4157375014" sldId="2742"/>
            <ac:spMk id="5" creationId="{C83232E5-7E4E-DC24-7A93-F07391537E37}"/>
          </ac:spMkLst>
        </pc:spChg>
        <pc:spChg chg="del">
          <ac:chgData name="Caron, Pierre Nicolas" userId="67919323-2a9e-407a-ba8f-538e7cd8aff0" providerId="ADAL" clId="{57D48044-3986-4951-8CEC-AA3F6DCBD8B6}" dt="2023-03-13T10:38:14.778" v="7641" actId="478"/>
          <ac:spMkLst>
            <pc:docMk/>
            <pc:sldMk cId="4157375014" sldId="2742"/>
            <ac:spMk id="6" creationId="{00000000-0000-0000-0000-000000000000}"/>
          </ac:spMkLst>
        </pc:spChg>
        <pc:spChg chg="del">
          <ac:chgData name="Caron, Pierre Nicolas" userId="67919323-2a9e-407a-ba8f-538e7cd8aff0" providerId="ADAL" clId="{57D48044-3986-4951-8CEC-AA3F6DCBD8B6}" dt="2023-03-13T10:30:32.007" v="7196" actId="478"/>
          <ac:spMkLst>
            <pc:docMk/>
            <pc:sldMk cId="4157375014" sldId="2742"/>
            <ac:spMk id="8" creationId="{00000000-0000-0000-0000-000000000000}"/>
          </ac:spMkLst>
        </pc:spChg>
        <pc:spChg chg="del">
          <ac:chgData name="Caron, Pierre Nicolas" userId="67919323-2a9e-407a-ba8f-538e7cd8aff0" providerId="ADAL" clId="{57D48044-3986-4951-8CEC-AA3F6DCBD8B6}" dt="2023-03-13T10:30:30.187" v="7195" actId="478"/>
          <ac:spMkLst>
            <pc:docMk/>
            <pc:sldMk cId="4157375014" sldId="2742"/>
            <ac:spMk id="9" creationId="{00000000-0000-0000-0000-000000000000}"/>
          </ac:spMkLst>
        </pc:spChg>
        <pc:spChg chg="add mod">
          <ac:chgData name="Caron, Pierre Nicolas" userId="67919323-2a9e-407a-ba8f-538e7cd8aff0" providerId="ADAL" clId="{57D48044-3986-4951-8CEC-AA3F6DCBD8B6}" dt="2023-03-13T10:34:48.935" v="7383" actId="20577"/>
          <ac:spMkLst>
            <pc:docMk/>
            <pc:sldMk cId="4157375014" sldId="2742"/>
            <ac:spMk id="14" creationId="{E76C4DA1-3121-5563-8EA7-E79244D065EC}"/>
          </ac:spMkLst>
        </pc:spChg>
        <pc:spChg chg="add mod">
          <ac:chgData name="Caron, Pierre Nicolas" userId="67919323-2a9e-407a-ba8f-538e7cd8aff0" providerId="ADAL" clId="{57D48044-3986-4951-8CEC-AA3F6DCBD8B6}" dt="2023-03-13T10:37:43.753" v="7602" actId="20577"/>
          <ac:spMkLst>
            <pc:docMk/>
            <pc:sldMk cId="4157375014" sldId="2742"/>
            <ac:spMk id="15" creationId="{69CD0DD4-43EC-9A28-00F4-BC2755845E3C}"/>
          </ac:spMkLst>
        </pc:spChg>
        <pc:spChg chg="add del mod">
          <ac:chgData name="Caron, Pierre Nicolas" userId="67919323-2a9e-407a-ba8f-538e7cd8aff0" providerId="ADAL" clId="{57D48044-3986-4951-8CEC-AA3F6DCBD8B6}" dt="2023-03-13T11:22:55.340" v="8442" actId="478"/>
          <ac:spMkLst>
            <pc:docMk/>
            <pc:sldMk cId="4157375014" sldId="2742"/>
            <ac:spMk id="16" creationId="{1BC9B7D1-71C3-8155-17DA-AC4B3CDDAD16}"/>
          </ac:spMkLst>
        </pc:spChg>
        <pc:spChg chg="add del mod">
          <ac:chgData name="Caron, Pierre Nicolas" userId="67919323-2a9e-407a-ba8f-538e7cd8aff0" providerId="ADAL" clId="{57D48044-3986-4951-8CEC-AA3F6DCBD8B6}" dt="2023-03-13T11:22:55.340" v="8442" actId="478"/>
          <ac:spMkLst>
            <pc:docMk/>
            <pc:sldMk cId="4157375014" sldId="2742"/>
            <ac:spMk id="17" creationId="{20815B9C-22D0-8F08-65E1-C6DF5916F8E5}"/>
          </ac:spMkLst>
        </pc:spChg>
        <pc:spChg chg="add del mod">
          <ac:chgData name="Caron, Pierre Nicolas" userId="67919323-2a9e-407a-ba8f-538e7cd8aff0" providerId="ADAL" clId="{57D48044-3986-4951-8CEC-AA3F6DCBD8B6}" dt="2023-03-13T11:18:46.430" v="8391" actId="21"/>
          <ac:spMkLst>
            <pc:docMk/>
            <pc:sldMk cId="4157375014" sldId="2742"/>
            <ac:spMk id="18" creationId="{144687D2-FF84-6F20-7B42-CA4F41B216A1}"/>
          </ac:spMkLst>
        </pc:spChg>
        <pc:spChg chg="add mod">
          <ac:chgData name="Caron, Pierre Nicolas" userId="67919323-2a9e-407a-ba8f-538e7cd8aff0" providerId="ADAL" clId="{57D48044-3986-4951-8CEC-AA3F6DCBD8B6}" dt="2023-03-13T11:22:57.013" v="8443"/>
          <ac:spMkLst>
            <pc:docMk/>
            <pc:sldMk cId="4157375014" sldId="2742"/>
            <ac:spMk id="19" creationId="{0EF8896D-7745-8D01-9B03-E47538004F02}"/>
          </ac:spMkLst>
        </pc:spChg>
        <pc:spChg chg="add del mod">
          <ac:chgData name="Caron, Pierre Nicolas" userId="67919323-2a9e-407a-ba8f-538e7cd8aff0" providerId="ADAL" clId="{57D48044-3986-4951-8CEC-AA3F6DCBD8B6}" dt="2023-03-14T15:57:07.276" v="12002" actId="478"/>
          <ac:spMkLst>
            <pc:docMk/>
            <pc:sldMk cId="4157375014" sldId="2742"/>
            <ac:spMk id="20" creationId="{FB53512B-0EB2-F579-8B7F-289E2823BFF1}"/>
          </ac:spMkLst>
        </pc:spChg>
        <pc:spChg chg="add mod ord">
          <ac:chgData name="Caron, Pierre Nicolas" userId="67919323-2a9e-407a-ba8f-538e7cd8aff0" providerId="ADAL" clId="{57D48044-3986-4951-8CEC-AA3F6DCBD8B6}" dt="2023-03-13T17:54:29.571" v="11922" actId="167"/>
          <ac:spMkLst>
            <pc:docMk/>
            <pc:sldMk cId="4157375014" sldId="2742"/>
            <ac:spMk id="22" creationId="{601E86E9-74CE-22AE-835A-EDE744B1201F}"/>
          </ac:spMkLst>
        </pc:spChg>
        <pc:spChg chg="add del mod">
          <ac:chgData name="Caron, Pierre Nicolas" userId="67919323-2a9e-407a-ba8f-538e7cd8aff0" providerId="ADAL" clId="{57D48044-3986-4951-8CEC-AA3F6DCBD8B6}" dt="2023-03-13T17:54:16.126" v="11918" actId="478"/>
          <ac:spMkLst>
            <pc:docMk/>
            <pc:sldMk cId="4157375014" sldId="2742"/>
            <ac:spMk id="23" creationId="{7839F7BA-B898-0F37-53F3-C565044F986C}"/>
          </ac:spMkLst>
        </pc:spChg>
        <pc:spChg chg="add del mod">
          <ac:chgData name="Caron, Pierre Nicolas" userId="67919323-2a9e-407a-ba8f-538e7cd8aff0" providerId="ADAL" clId="{57D48044-3986-4951-8CEC-AA3F6DCBD8B6}" dt="2023-03-13T17:54:18.158" v="11919" actId="478"/>
          <ac:spMkLst>
            <pc:docMk/>
            <pc:sldMk cId="4157375014" sldId="2742"/>
            <ac:spMk id="24" creationId="{0D8F5EE7-80C5-2AD3-6385-0F7C34A77074}"/>
          </ac:spMkLst>
        </pc:spChg>
        <pc:spChg chg="add del mod">
          <ac:chgData name="Caron, Pierre Nicolas" userId="67919323-2a9e-407a-ba8f-538e7cd8aff0" providerId="ADAL" clId="{57D48044-3986-4951-8CEC-AA3F6DCBD8B6}" dt="2023-03-13T17:54:13.247" v="11917" actId="478"/>
          <ac:spMkLst>
            <pc:docMk/>
            <pc:sldMk cId="4157375014" sldId="2742"/>
            <ac:spMk id="25" creationId="{BABFC328-E340-1577-A661-5C82D599538B}"/>
          </ac:spMkLst>
        </pc:spChg>
        <pc:picChg chg="del">
          <ac:chgData name="Caron, Pierre Nicolas" userId="67919323-2a9e-407a-ba8f-538e7cd8aff0" providerId="ADAL" clId="{57D48044-3986-4951-8CEC-AA3F6DCBD8B6}" dt="2023-03-13T10:30:21.402" v="7193" actId="478"/>
          <ac:picMkLst>
            <pc:docMk/>
            <pc:sldMk cId="4157375014" sldId="2742"/>
            <ac:picMk id="5" creationId="{137BCA9F-EB14-E77A-9205-C78753F572F7}"/>
          </ac:picMkLst>
        </pc:picChg>
        <pc:picChg chg="add del">
          <ac:chgData name="Caron, Pierre Nicolas" userId="67919323-2a9e-407a-ba8f-538e7cd8aff0" providerId="ADAL" clId="{57D48044-3986-4951-8CEC-AA3F6DCBD8B6}" dt="2023-03-13T10:31:03.194" v="7199" actId="22"/>
          <ac:picMkLst>
            <pc:docMk/>
            <pc:sldMk cId="4157375014" sldId="2742"/>
            <ac:picMk id="10" creationId="{D91FF6D0-5431-9260-A90B-AFBDDAAAFF20}"/>
          </ac:picMkLst>
        </pc:picChg>
        <pc:picChg chg="mod modCrop">
          <ac:chgData name="Caron, Pierre Nicolas" userId="67919323-2a9e-407a-ba8f-538e7cd8aff0" providerId="ADAL" clId="{57D48044-3986-4951-8CEC-AA3F6DCBD8B6}" dt="2023-03-13T10:35:28.322" v="7438" actId="14100"/>
          <ac:picMkLst>
            <pc:docMk/>
            <pc:sldMk cId="4157375014" sldId="2742"/>
            <ac:picMk id="12" creationId="{393FBBB1-3B3A-5F83-4C8B-FAAC3E1E9047}"/>
          </ac:picMkLst>
        </pc:picChg>
        <pc:picChg chg="add mod">
          <ac:chgData name="Caron, Pierre Nicolas" userId="67919323-2a9e-407a-ba8f-538e7cd8aff0" providerId="ADAL" clId="{57D48044-3986-4951-8CEC-AA3F6DCBD8B6}" dt="2023-03-13T10:31:53.397" v="7209" actId="1076"/>
          <ac:picMkLst>
            <pc:docMk/>
            <pc:sldMk cId="4157375014" sldId="2742"/>
            <ac:picMk id="13" creationId="{B6214F3B-869A-0E56-9EA2-D5109BCF00D6}"/>
          </ac:picMkLst>
        </pc:picChg>
        <pc:picChg chg="add mod ord">
          <ac:chgData name="Caron, Pierre Nicolas" userId="67919323-2a9e-407a-ba8f-538e7cd8aff0" providerId="ADAL" clId="{57D48044-3986-4951-8CEC-AA3F6DCBD8B6}" dt="2023-03-13T17:54:32.218" v="11923" actId="167"/>
          <ac:picMkLst>
            <pc:docMk/>
            <pc:sldMk cId="4157375014" sldId="2742"/>
            <ac:picMk id="21" creationId="{244A68BF-0631-AC2B-64C9-12DD682AAA5B}"/>
          </ac:picMkLst>
        </pc:picChg>
        <pc:cxnChg chg="del">
          <ac:chgData name="Caron, Pierre Nicolas" userId="67919323-2a9e-407a-ba8f-538e7cd8aff0" providerId="ADAL" clId="{57D48044-3986-4951-8CEC-AA3F6DCBD8B6}" dt="2023-03-13T10:38:16.937" v="7642" actId="478"/>
          <ac:cxnSpMkLst>
            <pc:docMk/>
            <pc:sldMk cId="4157375014" sldId="2742"/>
            <ac:cxnSpMk id="3" creationId="{AB1AE53F-FA7E-5914-1087-DD573487128F}"/>
          </ac:cxnSpMkLst>
        </pc:cxnChg>
      </pc:sldChg>
      <pc:sldChg chg="addSp delSp modSp add mod">
        <pc:chgData name="Caron, Pierre Nicolas" userId="67919323-2a9e-407a-ba8f-538e7cd8aff0" providerId="ADAL" clId="{57D48044-3986-4951-8CEC-AA3F6DCBD8B6}" dt="2023-03-14T15:57:48.530" v="12013"/>
        <pc:sldMkLst>
          <pc:docMk/>
          <pc:sldMk cId="2630959439" sldId="2743"/>
        </pc:sldMkLst>
        <pc:spChg chg="mod">
          <ac:chgData name="Caron, Pierre Nicolas" userId="67919323-2a9e-407a-ba8f-538e7cd8aff0" providerId="ADAL" clId="{57D48044-3986-4951-8CEC-AA3F6DCBD8B6}" dt="2023-03-14T14:49:35.359" v="11957"/>
          <ac:spMkLst>
            <pc:docMk/>
            <pc:sldMk cId="2630959439" sldId="2743"/>
            <ac:spMk id="2" creationId="{6873116B-023C-3BA9-9CE5-57104D2EF024}"/>
          </ac:spMkLst>
        </pc:spChg>
        <pc:spChg chg="add mod">
          <ac:chgData name="Caron, Pierre Nicolas" userId="67919323-2a9e-407a-ba8f-538e7cd8aff0" providerId="ADAL" clId="{57D48044-3986-4951-8CEC-AA3F6DCBD8B6}" dt="2023-03-14T15:57:48.530" v="12013"/>
          <ac:spMkLst>
            <pc:docMk/>
            <pc:sldMk cId="2630959439" sldId="2743"/>
            <ac:spMk id="4" creationId="{66E3B9FB-B133-6462-621C-77EE66145662}"/>
          </ac:spMkLst>
        </pc:spChg>
        <pc:spChg chg="del">
          <ac:chgData name="Caron, Pierre Nicolas" userId="67919323-2a9e-407a-ba8f-538e7cd8aff0" providerId="ADAL" clId="{57D48044-3986-4951-8CEC-AA3F6DCBD8B6}" dt="2023-03-13T10:40:50.726" v="7671" actId="478"/>
          <ac:spMkLst>
            <pc:docMk/>
            <pc:sldMk cId="2630959439" sldId="2743"/>
            <ac:spMk id="4" creationId="{C4CDF3C8-87E2-2823-2D54-63B947AF6B55}"/>
          </ac:spMkLst>
        </pc:spChg>
        <pc:spChg chg="del">
          <ac:chgData name="Caron, Pierre Nicolas" userId="67919323-2a9e-407a-ba8f-538e7cd8aff0" providerId="ADAL" clId="{57D48044-3986-4951-8CEC-AA3F6DCBD8B6}" dt="2023-03-13T10:40:52.682" v="7672" actId="478"/>
          <ac:spMkLst>
            <pc:docMk/>
            <pc:sldMk cId="2630959439" sldId="2743"/>
            <ac:spMk id="5" creationId="{F2B78773-1C36-DDFB-FACE-0954BA6CE369}"/>
          </ac:spMkLst>
        </pc:spChg>
        <pc:spChg chg="add del mod">
          <ac:chgData name="Caron, Pierre Nicolas" userId="67919323-2a9e-407a-ba8f-538e7cd8aff0" providerId="ADAL" clId="{57D48044-3986-4951-8CEC-AA3F6DCBD8B6}" dt="2023-03-14T15:57:35.627" v="12009" actId="21"/>
          <ac:spMkLst>
            <pc:docMk/>
            <pc:sldMk cId="2630959439" sldId="2743"/>
            <ac:spMk id="6" creationId="{B77FB7EB-C7A1-C74B-A790-D5B51EEEE57B}"/>
          </ac:spMkLst>
        </pc:spChg>
        <pc:spChg chg="add mod">
          <ac:chgData name="Caron, Pierre Nicolas" userId="67919323-2a9e-407a-ba8f-538e7cd8aff0" providerId="ADAL" clId="{57D48044-3986-4951-8CEC-AA3F6DCBD8B6}" dt="2023-03-13T11:22:26.749" v="8422" actId="1035"/>
          <ac:spMkLst>
            <pc:docMk/>
            <pc:sldMk cId="2630959439" sldId="2743"/>
            <ac:spMk id="7" creationId="{9EB80105-D928-C658-8690-E972985662A1}"/>
          </ac:spMkLst>
        </pc:spChg>
        <pc:spChg chg="mod">
          <ac:chgData name="Caron, Pierre Nicolas" userId="67919323-2a9e-407a-ba8f-538e7cd8aff0" providerId="ADAL" clId="{57D48044-3986-4951-8CEC-AA3F6DCBD8B6}" dt="2023-03-13T11:05:17.156" v="8253" actId="1038"/>
          <ac:spMkLst>
            <pc:docMk/>
            <pc:sldMk cId="2630959439" sldId="2743"/>
            <ac:spMk id="12" creationId="{8B0F3B90-6637-B850-E33C-35B0E71F1654}"/>
          </ac:spMkLst>
        </pc:spChg>
        <pc:spChg chg="add mod">
          <ac:chgData name="Caron, Pierre Nicolas" userId="67919323-2a9e-407a-ba8f-538e7cd8aff0" providerId="ADAL" clId="{57D48044-3986-4951-8CEC-AA3F6DCBD8B6}" dt="2023-03-13T11:06:41.095" v="8279" actId="6549"/>
          <ac:spMkLst>
            <pc:docMk/>
            <pc:sldMk cId="2630959439" sldId="2743"/>
            <ac:spMk id="13" creationId="{4EB6CABE-5181-D26B-6313-2AB5E1FD03FD}"/>
          </ac:spMkLst>
        </pc:spChg>
        <pc:spChg chg="add mod">
          <ac:chgData name="Caron, Pierre Nicolas" userId="67919323-2a9e-407a-ba8f-538e7cd8aff0" providerId="ADAL" clId="{57D48044-3986-4951-8CEC-AA3F6DCBD8B6}" dt="2023-03-13T10:47:36.078" v="7935"/>
          <ac:spMkLst>
            <pc:docMk/>
            <pc:sldMk cId="2630959439" sldId="2743"/>
            <ac:spMk id="15" creationId="{62BABDF8-5E72-32CA-8410-B292B224DEFF}"/>
          </ac:spMkLst>
        </pc:spChg>
        <pc:spChg chg="add del mod">
          <ac:chgData name="Caron, Pierre Nicolas" userId="67919323-2a9e-407a-ba8f-538e7cd8aff0" providerId="ADAL" clId="{57D48044-3986-4951-8CEC-AA3F6DCBD8B6}" dt="2023-03-13T11:17:42.919" v="8378" actId="478"/>
          <ac:spMkLst>
            <pc:docMk/>
            <pc:sldMk cId="2630959439" sldId="2743"/>
            <ac:spMk id="17" creationId="{93AFD8AA-3A3A-994C-929B-EE882D2D80EE}"/>
          </ac:spMkLst>
        </pc:spChg>
        <pc:spChg chg="add mod">
          <ac:chgData name="Caron, Pierre Nicolas" userId="67919323-2a9e-407a-ba8f-538e7cd8aff0" providerId="ADAL" clId="{57D48044-3986-4951-8CEC-AA3F6DCBD8B6}" dt="2023-03-13T11:19:37.067" v="8401" actId="1076"/>
          <ac:spMkLst>
            <pc:docMk/>
            <pc:sldMk cId="2630959439" sldId="2743"/>
            <ac:spMk id="19" creationId="{B5D2ADCD-4295-3C82-68C5-14DC3AACB4C7}"/>
          </ac:spMkLst>
        </pc:spChg>
        <pc:spChg chg="add del mod ord">
          <ac:chgData name="Caron, Pierre Nicolas" userId="67919323-2a9e-407a-ba8f-538e7cd8aff0" providerId="ADAL" clId="{57D48044-3986-4951-8CEC-AA3F6DCBD8B6}" dt="2023-03-13T17:49:50.831" v="11867"/>
          <ac:spMkLst>
            <pc:docMk/>
            <pc:sldMk cId="2630959439" sldId="2743"/>
            <ac:spMk id="23" creationId="{FE5A5CC4-FA3B-E6A9-6D8F-261F28E1CBC4}"/>
          </ac:spMkLst>
        </pc:spChg>
        <pc:spChg chg="del">
          <ac:chgData name="Caron, Pierre Nicolas" userId="67919323-2a9e-407a-ba8f-538e7cd8aff0" providerId="ADAL" clId="{57D48044-3986-4951-8CEC-AA3F6DCBD8B6}" dt="2023-03-13T10:40:54.968" v="7674" actId="478"/>
          <ac:spMkLst>
            <pc:docMk/>
            <pc:sldMk cId="2630959439" sldId="2743"/>
            <ac:spMk id="69" creationId="{937CD245-739D-B095-5E42-C78759B5068C}"/>
          </ac:spMkLst>
        </pc:spChg>
        <pc:spChg chg="del">
          <ac:chgData name="Caron, Pierre Nicolas" userId="67919323-2a9e-407a-ba8f-538e7cd8aff0" providerId="ADAL" clId="{57D48044-3986-4951-8CEC-AA3F6DCBD8B6}" dt="2023-03-13T10:40:53.882" v="7673" actId="478"/>
          <ac:spMkLst>
            <pc:docMk/>
            <pc:sldMk cId="2630959439" sldId="2743"/>
            <ac:spMk id="70" creationId="{CE5F9BB1-FF35-DB20-D2DE-4747D9FBFC1B}"/>
          </ac:spMkLst>
        </pc:spChg>
        <pc:spChg chg="del">
          <ac:chgData name="Caron, Pierre Nicolas" userId="67919323-2a9e-407a-ba8f-538e7cd8aff0" providerId="ADAL" clId="{57D48044-3986-4951-8CEC-AA3F6DCBD8B6}" dt="2023-03-13T10:40:46.891" v="7669" actId="478"/>
          <ac:spMkLst>
            <pc:docMk/>
            <pc:sldMk cId="2630959439" sldId="2743"/>
            <ac:spMk id="73" creationId="{248E4E6F-1CC1-9B79-8F74-CB94C9313782}"/>
          </ac:spMkLst>
        </pc:spChg>
        <pc:spChg chg="del">
          <ac:chgData name="Caron, Pierre Nicolas" userId="67919323-2a9e-407a-ba8f-538e7cd8aff0" providerId="ADAL" clId="{57D48044-3986-4951-8CEC-AA3F6DCBD8B6}" dt="2023-03-13T10:40:46.891" v="7669" actId="478"/>
          <ac:spMkLst>
            <pc:docMk/>
            <pc:sldMk cId="2630959439" sldId="2743"/>
            <ac:spMk id="79" creationId="{D937E2B3-0BC7-7FF4-2A59-7E3FC602B67C}"/>
          </ac:spMkLst>
        </pc:spChg>
        <pc:grpChg chg="del">
          <ac:chgData name="Caron, Pierre Nicolas" userId="67919323-2a9e-407a-ba8f-538e7cd8aff0" providerId="ADAL" clId="{57D48044-3986-4951-8CEC-AA3F6DCBD8B6}" dt="2023-03-13T10:40:46.891" v="7669" actId="478"/>
          <ac:grpSpMkLst>
            <pc:docMk/>
            <pc:sldMk cId="2630959439" sldId="2743"/>
            <ac:grpSpMk id="66" creationId="{6D7FBF58-2260-0997-0E4A-AF3418CF5A82}"/>
          </ac:grpSpMkLst>
        </pc:grpChg>
        <pc:grpChg chg="del">
          <ac:chgData name="Caron, Pierre Nicolas" userId="67919323-2a9e-407a-ba8f-538e7cd8aff0" providerId="ADAL" clId="{57D48044-3986-4951-8CEC-AA3F6DCBD8B6}" dt="2023-03-13T10:40:46.891" v="7669" actId="478"/>
          <ac:grpSpMkLst>
            <pc:docMk/>
            <pc:sldMk cId="2630959439" sldId="2743"/>
            <ac:grpSpMk id="67" creationId="{6D00660E-8798-4DA3-ED0D-71CFA67F7099}"/>
          </ac:grpSpMkLst>
        </pc:grpChg>
        <pc:picChg chg="del mod">
          <ac:chgData name="Caron, Pierre Nicolas" userId="67919323-2a9e-407a-ba8f-538e7cd8aff0" providerId="ADAL" clId="{57D48044-3986-4951-8CEC-AA3F6DCBD8B6}" dt="2023-03-13T10:43:50.779" v="7719" actId="478"/>
          <ac:picMkLst>
            <pc:docMk/>
            <pc:sldMk cId="2630959439" sldId="2743"/>
            <ac:picMk id="3" creationId="{55028699-3779-7D2C-F4B1-8CA25B9156E7}"/>
          </ac:picMkLst>
        </pc:picChg>
        <pc:picChg chg="add del mod">
          <ac:chgData name="Caron, Pierre Nicolas" userId="67919323-2a9e-407a-ba8f-538e7cd8aff0" providerId="ADAL" clId="{57D48044-3986-4951-8CEC-AA3F6DCBD8B6}" dt="2023-03-13T10:44:08.601" v="7724" actId="21"/>
          <ac:picMkLst>
            <pc:docMk/>
            <pc:sldMk cId="2630959439" sldId="2743"/>
            <ac:picMk id="9" creationId="{BB60DBA8-751F-9972-96F8-7088C62DB650}"/>
          </ac:picMkLst>
        </pc:picChg>
        <pc:picChg chg="add mod ord">
          <ac:chgData name="Caron, Pierre Nicolas" userId="67919323-2a9e-407a-ba8f-538e7cd8aff0" providerId="ADAL" clId="{57D48044-3986-4951-8CEC-AA3F6DCBD8B6}" dt="2023-03-13T11:05:17.156" v="8253" actId="1038"/>
          <ac:picMkLst>
            <pc:docMk/>
            <pc:sldMk cId="2630959439" sldId="2743"/>
            <ac:picMk id="10" creationId="{297C39C7-EE85-F884-F44A-457DEC6BD806}"/>
          </ac:picMkLst>
        </pc:picChg>
        <pc:picChg chg="add del mod ord">
          <ac:chgData name="Caron, Pierre Nicolas" userId="67919323-2a9e-407a-ba8f-538e7cd8aff0" providerId="ADAL" clId="{57D48044-3986-4951-8CEC-AA3F6DCBD8B6}" dt="2023-03-13T17:49:50.831" v="11867"/>
          <ac:picMkLst>
            <pc:docMk/>
            <pc:sldMk cId="2630959439" sldId="2743"/>
            <ac:picMk id="21" creationId="{8BE30EA4-69CC-0E27-1FCF-396397389B7B}"/>
          </ac:picMkLst>
        </pc:picChg>
        <pc:cxnChg chg="del mod">
          <ac:chgData name="Caron, Pierre Nicolas" userId="67919323-2a9e-407a-ba8f-538e7cd8aff0" providerId="ADAL" clId="{57D48044-3986-4951-8CEC-AA3F6DCBD8B6}" dt="2023-03-13T10:40:49.654" v="7670" actId="478"/>
          <ac:cxnSpMkLst>
            <pc:docMk/>
            <pc:sldMk cId="2630959439" sldId="2743"/>
            <ac:cxnSpMk id="72" creationId="{18ABCFE0-571B-F44A-6959-6A0CAD9BD630}"/>
          </ac:cxnSpMkLst>
        </pc:cxnChg>
        <pc:cxnChg chg="del mod">
          <ac:chgData name="Caron, Pierre Nicolas" userId="67919323-2a9e-407a-ba8f-538e7cd8aff0" providerId="ADAL" clId="{57D48044-3986-4951-8CEC-AA3F6DCBD8B6}" dt="2023-03-13T10:40:56.859" v="7675" actId="478"/>
          <ac:cxnSpMkLst>
            <pc:docMk/>
            <pc:sldMk cId="2630959439" sldId="2743"/>
            <ac:cxnSpMk id="80" creationId="{4EBF76C4-E6C9-A72C-E23A-66AC427AAA50}"/>
          </ac:cxnSpMkLst>
        </pc:cxnChg>
      </pc:sldChg>
      <pc:sldChg chg="addSp delSp modSp add mod">
        <pc:chgData name="Caron, Pierre Nicolas" userId="67919323-2a9e-407a-ba8f-538e7cd8aff0" providerId="ADAL" clId="{57D48044-3986-4951-8CEC-AA3F6DCBD8B6}" dt="2023-03-14T15:57:44.900" v="12012" actId="21"/>
        <pc:sldMkLst>
          <pc:docMk/>
          <pc:sldMk cId="1085489443" sldId="2744"/>
        </pc:sldMkLst>
        <pc:spChg chg="mod">
          <ac:chgData name="Caron, Pierre Nicolas" userId="67919323-2a9e-407a-ba8f-538e7cd8aff0" providerId="ADAL" clId="{57D48044-3986-4951-8CEC-AA3F6DCBD8B6}" dt="2023-03-14T14:49:35.359" v="11957"/>
          <ac:spMkLst>
            <pc:docMk/>
            <pc:sldMk cId="1085489443" sldId="2744"/>
            <ac:spMk id="2" creationId="{6873116B-023C-3BA9-9CE5-57104D2EF024}"/>
          </ac:spMkLst>
        </pc:spChg>
        <pc:spChg chg="del">
          <ac:chgData name="Caron, Pierre Nicolas" userId="67919323-2a9e-407a-ba8f-538e7cd8aff0" providerId="ADAL" clId="{57D48044-3986-4951-8CEC-AA3F6DCBD8B6}" dt="2023-03-13T10:48:59.505" v="7945" actId="478"/>
          <ac:spMkLst>
            <pc:docMk/>
            <pc:sldMk cId="1085489443" sldId="2744"/>
            <ac:spMk id="4" creationId="{C4CDF3C8-87E2-2823-2D54-63B947AF6B55}"/>
          </ac:spMkLst>
        </pc:spChg>
        <pc:spChg chg="add mod">
          <ac:chgData name="Caron, Pierre Nicolas" userId="67919323-2a9e-407a-ba8f-538e7cd8aff0" providerId="ADAL" clId="{57D48044-3986-4951-8CEC-AA3F6DCBD8B6}" dt="2023-03-14T15:57:03.094" v="12001"/>
          <ac:spMkLst>
            <pc:docMk/>
            <pc:sldMk cId="1085489443" sldId="2744"/>
            <ac:spMk id="5" creationId="{81B9A994-236B-AB0F-65EE-D5BE11926CFD}"/>
          </ac:spMkLst>
        </pc:spChg>
        <pc:spChg chg="del">
          <ac:chgData name="Caron, Pierre Nicolas" userId="67919323-2a9e-407a-ba8f-538e7cd8aff0" providerId="ADAL" clId="{57D48044-3986-4951-8CEC-AA3F6DCBD8B6}" dt="2023-03-13T10:48:59.505" v="7945" actId="478"/>
          <ac:spMkLst>
            <pc:docMk/>
            <pc:sldMk cId="1085489443" sldId="2744"/>
            <ac:spMk id="5" creationId="{F2B78773-1C36-DDFB-FACE-0954BA6CE369}"/>
          </ac:spMkLst>
        </pc:spChg>
        <pc:spChg chg="add del mod">
          <ac:chgData name="Caron, Pierre Nicolas" userId="67919323-2a9e-407a-ba8f-538e7cd8aff0" providerId="ADAL" clId="{57D48044-3986-4951-8CEC-AA3F6DCBD8B6}" dt="2023-03-14T15:57:44.900" v="12012" actId="21"/>
          <ac:spMkLst>
            <pc:docMk/>
            <pc:sldMk cId="1085489443" sldId="2744"/>
            <ac:spMk id="6" creationId="{01211EA4-4B64-C9C7-1B6F-C528AB8AE8B7}"/>
          </ac:spMkLst>
        </pc:spChg>
        <pc:spChg chg="add del mod">
          <ac:chgData name="Caron, Pierre Nicolas" userId="67919323-2a9e-407a-ba8f-538e7cd8aff0" providerId="ADAL" clId="{57D48044-3986-4951-8CEC-AA3F6DCBD8B6}" dt="2023-03-13T10:58:50.486" v="8072" actId="478"/>
          <ac:spMkLst>
            <pc:docMk/>
            <pc:sldMk cId="1085489443" sldId="2744"/>
            <ac:spMk id="6" creationId="{06F279E6-8E12-2E57-677B-888390E669B2}"/>
          </ac:spMkLst>
        </pc:spChg>
        <pc:spChg chg="add del mod">
          <ac:chgData name="Caron, Pierre Nicolas" userId="67919323-2a9e-407a-ba8f-538e7cd8aff0" providerId="ADAL" clId="{57D48044-3986-4951-8CEC-AA3F6DCBD8B6}" dt="2023-03-13T11:17:23.034" v="8375" actId="478"/>
          <ac:spMkLst>
            <pc:docMk/>
            <pc:sldMk cId="1085489443" sldId="2744"/>
            <ac:spMk id="7" creationId="{1C2763B7-F731-018D-D8D7-AB6F7B3D2E9A}"/>
          </ac:spMkLst>
        </pc:spChg>
        <pc:spChg chg="add mod ord">
          <ac:chgData name="Caron, Pierre Nicolas" userId="67919323-2a9e-407a-ba8f-538e7cd8aff0" providerId="ADAL" clId="{57D48044-3986-4951-8CEC-AA3F6DCBD8B6}" dt="2023-03-13T11:14:20.964" v="8338" actId="554"/>
          <ac:spMkLst>
            <pc:docMk/>
            <pc:sldMk cId="1085489443" sldId="2744"/>
            <ac:spMk id="8" creationId="{7952BE08-68E2-EC9B-BF95-2E3B65C9D6B2}"/>
          </ac:spMkLst>
        </pc:spChg>
        <pc:spChg chg="add mod">
          <ac:chgData name="Caron, Pierre Nicolas" userId="67919323-2a9e-407a-ba8f-538e7cd8aff0" providerId="ADAL" clId="{57D48044-3986-4951-8CEC-AA3F6DCBD8B6}" dt="2023-03-13T10:54:32.882" v="7974" actId="14100"/>
          <ac:spMkLst>
            <pc:docMk/>
            <pc:sldMk cId="1085489443" sldId="2744"/>
            <ac:spMk id="9" creationId="{36026648-2174-74FC-AF6A-FB208B75FBC4}"/>
          </ac:spMkLst>
        </pc:spChg>
        <pc:spChg chg="add del mod">
          <ac:chgData name="Caron, Pierre Nicolas" userId="67919323-2a9e-407a-ba8f-538e7cd8aff0" providerId="ADAL" clId="{57D48044-3986-4951-8CEC-AA3F6DCBD8B6}" dt="2023-03-13T10:54:42.138" v="7976" actId="14100"/>
          <ac:spMkLst>
            <pc:docMk/>
            <pc:sldMk cId="1085489443" sldId="2744"/>
            <ac:spMk id="12" creationId="{8B0F3B90-6637-B850-E33C-35B0E71F1654}"/>
          </ac:spMkLst>
        </pc:spChg>
        <pc:spChg chg="add mod">
          <ac:chgData name="Caron, Pierre Nicolas" userId="67919323-2a9e-407a-ba8f-538e7cd8aff0" providerId="ADAL" clId="{57D48044-3986-4951-8CEC-AA3F6DCBD8B6}" dt="2023-03-13T11:17:14.913" v="8374" actId="313"/>
          <ac:spMkLst>
            <pc:docMk/>
            <pc:sldMk cId="1085489443" sldId="2744"/>
            <ac:spMk id="15" creationId="{E62FA156-56AC-A607-C1FC-CB1DAC98DCC2}"/>
          </ac:spMkLst>
        </pc:spChg>
        <pc:spChg chg="add del mod">
          <ac:chgData name="Caron, Pierre Nicolas" userId="67919323-2a9e-407a-ba8f-538e7cd8aff0" providerId="ADAL" clId="{57D48044-3986-4951-8CEC-AA3F6DCBD8B6}" dt="2023-03-13T11:01:31.704" v="8219" actId="478"/>
          <ac:spMkLst>
            <pc:docMk/>
            <pc:sldMk cId="1085489443" sldId="2744"/>
            <ac:spMk id="19" creationId="{8FBE371F-8BA3-5717-2A85-512B3170353D}"/>
          </ac:spMkLst>
        </pc:spChg>
        <pc:spChg chg="add mod ord">
          <ac:chgData name="Caron, Pierre Nicolas" userId="67919323-2a9e-407a-ba8f-538e7cd8aff0" providerId="ADAL" clId="{57D48044-3986-4951-8CEC-AA3F6DCBD8B6}" dt="2023-03-13T11:14:58.702" v="8344" actId="167"/>
          <ac:spMkLst>
            <pc:docMk/>
            <pc:sldMk cId="1085489443" sldId="2744"/>
            <ac:spMk id="21" creationId="{1D28D091-5001-AA01-7D50-8B1B48CE2D20}"/>
          </ac:spMkLst>
        </pc:spChg>
        <pc:spChg chg="add mod ord">
          <ac:chgData name="Caron, Pierre Nicolas" userId="67919323-2a9e-407a-ba8f-538e7cd8aff0" providerId="ADAL" clId="{57D48044-3986-4951-8CEC-AA3F6DCBD8B6}" dt="2023-03-13T11:14:53.024" v="8343" actId="167"/>
          <ac:spMkLst>
            <pc:docMk/>
            <pc:sldMk cId="1085489443" sldId="2744"/>
            <ac:spMk id="23" creationId="{5ACA8712-486D-9BB5-E048-2B8984C31586}"/>
          </ac:spMkLst>
        </pc:spChg>
        <pc:spChg chg="add mod">
          <ac:chgData name="Caron, Pierre Nicolas" userId="67919323-2a9e-407a-ba8f-538e7cd8aff0" providerId="ADAL" clId="{57D48044-3986-4951-8CEC-AA3F6DCBD8B6}" dt="2023-03-13T11:04:02.172" v="8242"/>
          <ac:spMkLst>
            <pc:docMk/>
            <pc:sldMk cId="1085489443" sldId="2744"/>
            <ac:spMk id="25" creationId="{1F792304-3639-3BE4-8FC5-7AE1B9423822}"/>
          </ac:spMkLst>
        </pc:spChg>
        <pc:spChg chg="add del mod">
          <ac:chgData name="Caron, Pierre Nicolas" userId="67919323-2a9e-407a-ba8f-538e7cd8aff0" providerId="ADAL" clId="{57D48044-3986-4951-8CEC-AA3F6DCBD8B6}" dt="2023-03-13T11:17:23.034" v="8375" actId="478"/>
          <ac:spMkLst>
            <pc:docMk/>
            <pc:sldMk cId="1085489443" sldId="2744"/>
            <ac:spMk id="32" creationId="{98E62E2F-7ABA-E46D-1E0A-8A0E663C4623}"/>
          </ac:spMkLst>
        </pc:spChg>
        <pc:spChg chg="add mod">
          <ac:chgData name="Caron, Pierre Nicolas" userId="67919323-2a9e-407a-ba8f-538e7cd8aff0" providerId="ADAL" clId="{57D48044-3986-4951-8CEC-AA3F6DCBD8B6}" dt="2023-03-13T11:22:46.253" v="8441" actId="1035"/>
          <ac:spMkLst>
            <pc:docMk/>
            <pc:sldMk cId="1085489443" sldId="2744"/>
            <ac:spMk id="34" creationId="{942DDEF4-0DC1-A7E6-0162-495D94EB6681}"/>
          </ac:spMkLst>
        </pc:spChg>
        <pc:spChg chg="add del mod">
          <ac:chgData name="Caron, Pierre Nicolas" userId="67919323-2a9e-407a-ba8f-538e7cd8aff0" providerId="ADAL" clId="{57D48044-3986-4951-8CEC-AA3F6DCBD8B6}" dt="2023-03-14T15:57:01.431" v="12000" actId="478"/>
          <ac:spMkLst>
            <pc:docMk/>
            <pc:sldMk cId="1085489443" sldId="2744"/>
            <ac:spMk id="36" creationId="{1AFEE16B-2792-875C-14CF-F19B7A446648}"/>
          </ac:spMkLst>
        </pc:spChg>
        <pc:spChg chg="add mod">
          <ac:chgData name="Caron, Pierre Nicolas" userId="67919323-2a9e-407a-ba8f-538e7cd8aff0" providerId="ADAL" clId="{57D48044-3986-4951-8CEC-AA3F6DCBD8B6}" dt="2023-03-13T11:19:24.371" v="8399" actId="1076"/>
          <ac:spMkLst>
            <pc:docMk/>
            <pc:sldMk cId="1085489443" sldId="2744"/>
            <ac:spMk id="38" creationId="{2AE2E13B-E04C-90CE-A696-C5B24F49C8FE}"/>
          </ac:spMkLst>
        </pc:spChg>
        <pc:spChg chg="del">
          <ac:chgData name="Caron, Pierre Nicolas" userId="67919323-2a9e-407a-ba8f-538e7cd8aff0" providerId="ADAL" clId="{57D48044-3986-4951-8CEC-AA3F6DCBD8B6}" dt="2023-03-13T10:48:50.369" v="7940" actId="478"/>
          <ac:spMkLst>
            <pc:docMk/>
            <pc:sldMk cId="1085489443" sldId="2744"/>
            <ac:spMk id="69" creationId="{937CD245-739D-B095-5E42-C78759B5068C}"/>
          </ac:spMkLst>
        </pc:spChg>
        <pc:spChg chg="del">
          <ac:chgData name="Caron, Pierre Nicolas" userId="67919323-2a9e-407a-ba8f-538e7cd8aff0" providerId="ADAL" clId="{57D48044-3986-4951-8CEC-AA3F6DCBD8B6}" dt="2023-03-13T10:48:57.228" v="7944" actId="478"/>
          <ac:spMkLst>
            <pc:docMk/>
            <pc:sldMk cId="1085489443" sldId="2744"/>
            <ac:spMk id="70" creationId="{CE5F9BB1-FF35-DB20-D2DE-4747D9FBFC1B}"/>
          </ac:spMkLst>
        </pc:spChg>
        <pc:spChg chg="del">
          <ac:chgData name="Caron, Pierre Nicolas" userId="67919323-2a9e-407a-ba8f-538e7cd8aff0" providerId="ADAL" clId="{57D48044-3986-4951-8CEC-AA3F6DCBD8B6}" dt="2023-03-13T10:48:45.539" v="7939" actId="478"/>
          <ac:spMkLst>
            <pc:docMk/>
            <pc:sldMk cId="1085489443" sldId="2744"/>
            <ac:spMk id="73" creationId="{248E4E6F-1CC1-9B79-8F74-CB94C9313782}"/>
          </ac:spMkLst>
        </pc:spChg>
        <pc:spChg chg="del">
          <ac:chgData name="Caron, Pierre Nicolas" userId="67919323-2a9e-407a-ba8f-538e7cd8aff0" providerId="ADAL" clId="{57D48044-3986-4951-8CEC-AA3F6DCBD8B6}" dt="2023-03-13T10:48:45.539" v="7939" actId="478"/>
          <ac:spMkLst>
            <pc:docMk/>
            <pc:sldMk cId="1085489443" sldId="2744"/>
            <ac:spMk id="79" creationId="{D937E2B3-0BC7-7FF4-2A59-7E3FC602B67C}"/>
          </ac:spMkLst>
        </pc:spChg>
        <pc:grpChg chg="del">
          <ac:chgData name="Caron, Pierre Nicolas" userId="67919323-2a9e-407a-ba8f-538e7cd8aff0" providerId="ADAL" clId="{57D48044-3986-4951-8CEC-AA3F6DCBD8B6}" dt="2023-03-13T10:48:45.539" v="7939" actId="478"/>
          <ac:grpSpMkLst>
            <pc:docMk/>
            <pc:sldMk cId="1085489443" sldId="2744"/>
            <ac:grpSpMk id="66" creationId="{6D7FBF58-2260-0997-0E4A-AF3418CF5A82}"/>
          </ac:grpSpMkLst>
        </pc:grpChg>
        <pc:grpChg chg="del">
          <ac:chgData name="Caron, Pierre Nicolas" userId="67919323-2a9e-407a-ba8f-538e7cd8aff0" providerId="ADAL" clId="{57D48044-3986-4951-8CEC-AA3F6DCBD8B6}" dt="2023-03-13T10:48:45.539" v="7939" actId="478"/>
          <ac:grpSpMkLst>
            <pc:docMk/>
            <pc:sldMk cId="1085489443" sldId="2744"/>
            <ac:grpSpMk id="67" creationId="{6D00660E-8798-4DA3-ED0D-71CFA67F7099}"/>
          </ac:grpSpMkLst>
        </pc:grpChg>
        <pc:picChg chg="ord">
          <ac:chgData name="Caron, Pierre Nicolas" userId="67919323-2a9e-407a-ba8f-538e7cd8aff0" providerId="ADAL" clId="{57D48044-3986-4951-8CEC-AA3F6DCBD8B6}" dt="2023-03-13T10:53:57.234" v="7968" actId="167"/>
          <ac:picMkLst>
            <pc:docMk/>
            <pc:sldMk cId="1085489443" sldId="2744"/>
            <ac:picMk id="3" creationId="{55028699-3779-7D2C-F4B1-8CA25B9156E7}"/>
          </ac:picMkLst>
        </pc:picChg>
        <pc:picChg chg="add mod ord">
          <ac:chgData name="Caron, Pierre Nicolas" userId="67919323-2a9e-407a-ba8f-538e7cd8aff0" providerId="ADAL" clId="{57D48044-3986-4951-8CEC-AA3F6DCBD8B6}" dt="2023-03-13T11:03:22.960" v="8240" actId="1076"/>
          <ac:picMkLst>
            <pc:docMk/>
            <pc:sldMk cId="1085489443" sldId="2744"/>
            <ac:picMk id="11" creationId="{10C0836D-3D2F-8FC4-57FC-DDFD2F4C9EE3}"/>
          </ac:picMkLst>
        </pc:picChg>
        <pc:cxnChg chg="del mod">
          <ac:chgData name="Caron, Pierre Nicolas" userId="67919323-2a9e-407a-ba8f-538e7cd8aff0" providerId="ADAL" clId="{57D48044-3986-4951-8CEC-AA3F6DCBD8B6}" dt="2023-03-13T10:48:51.358" v="7941" actId="478"/>
          <ac:cxnSpMkLst>
            <pc:docMk/>
            <pc:sldMk cId="1085489443" sldId="2744"/>
            <ac:cxnSpMk id="72" creationId="{18ABCFE0-571B-F44A-6959-6A0CAD9BD630}"/>
          </ac:cxnSpMkLst>
        </pc:cxnChg>
        <pc:cxnChg chg="del mod">
          <ac:chgData name="Caron, Pierre Nicolas" userId="67919323-2a9e-407a-ba8f-538e7cd8aff0" providerId="ADAL" clId="{57D48044-3986-4951-8CEC-AA3F6DCBD8B6}" dt="2023-03-13T10:48:50.369" v="7940" actId="478"/>
          <ac:cxnSpMkLst>
            <pc:docMk/>
            <pc:sldMk cId="1085489443" sldId="2744"/>
            <ac:cxnSpMk id="80" creationId="{4EBF76C4-E6C9-A72C-E23A-66AC427AAA50}"/>
          </ac:cxnSpMkLst>
        </pc:cxnChg>
      </pc:sldChg>
      <pc:sldChg chg="addSp delSp modSp add mod">
        <pc:chgData name="Caron, Pierre Nicolas" userId="67919323-2a9e-407a-ba8f-538e7cd8aff0" providerId="ADAL" clId="{57D48044-3986-4951-8CEC-AA3F6DCBD8B6}" dt="2023-03-14T15:58:28.295" v="12021" actId="5793"/>
        <pc:sldMkLst>
          <pc:docMk/>
          <pc:sldMk cId="935687283" sldId="2745"/>
        </pc:sldMkLst>
        <pc:spChg chg="mod">
          <ac:chgData name="Caron, Pierre Nicolas" userId="67919323-2a9e-407a-ba8f-538e7cd8aff0" providerId="ADAL" clId="{57D48044-3986-4951-8CEC-AA3F6DCBD8B6}" dt="2023-03-14T14:49:35.359" v="11957"/>
          <ac:spMkLst>
            <pc:docMk/>
            <pc:sldMk cId="935687283" sldId="2745"/>
            <ac:spMk id="2" creationId="{6873116B-023C-3BA9-9CE5-57104D2EF024}"/>
          </ac:spMkLst>
        </pc:spChg>
        <pc:spChg chg="del">
          <ac:chgData name="Caron, Pierre Nicolas" userId="67919323-2a9e-407a-ba8f-538e7cd8aff0" providerId="ADAL" clId="{57D48044-3986-4951-8CEC-AA3F6DCBD8B6}" dt="2023-03-13T11:08:44.099" v="8296" actId="478"/>
          <ac:spMkLst>
            <pc:docMk/>
            <pc:sldMk cId="935687283" sldId="2745"/>
            <ac:spMk id="4" creationId="{C4CDF3C8-87E2-2823-2D54-63B947AF6B55}"/>
          </ac:spMkLst>
        </pc:spChg>
        <pc:spChg chg="add mod">
          <ac:chgData name="Caron, Pierre Nicolas" userId="67919323-2a9e-407a-ba8f-538e7cd8aff0" providerId="ADAL" clId="{57D48044-3986-4951-8CEC-AA3F6DCBD8B6}" dt="2023-03-14T15:58:05.366" v="12016" actId="113"/>
          <ac:spMkLst>
            <pc:docMk/>
            <pc:sldMk cId="935687283" sldId="2745"/>
            <ac:spMk id="5" creationId="{1F1E93C5-30CF-DF6F-D064-484E9B07E9D2}"/>
          </ac:spMkLst>
        </pc:spChg>
        <pc:spChg chg="del">
          <ac:chgData name="Caron, Pierre Nicolas" userId="67919323-2a9e-407a-ba8f-538e7cd8aff0" providerId="ADAL" clId="{57D48044-3986-4951-8CEC-AA3F6DCBD8B6}" dt="2023-03-13T11:08:46.554" v="8297" actId="478"/>
          <ac:spMkLst>
            <pc:docMk/>
            <pc:sldMk cId="935687283" sldId="2745"/>
            <ac:spMk id="5" creationId="{F2B78773-1C36-DDFB-FACE-0954BA6CE369}"/>
          </ac:spMkLst>
        </pc:spChg>
        <pc:spChg chg="add del mod">
          <ac:chgData name="Caron, Pierre Nicolas" userId="67919323-2a9e-407a-ba8f-538e7cd8aff0" providerId="ADAL" clId="{57D48044-3986-4951-8CEC-AA3F6DCBD8B6}" dt="2023-03-13T11:18:38.122" v="8387" actId="21"/>
          <ac:spMkLst>
            <pc:docMk/>
            <pc:sldMk cId="935687283" sldId="2745"/>
            <ac:spMk id="6" creationId="{6447FA9D-15A7-CA85-3AA2-9BBEE44DC521}"/>
          </ac:spMkLst>
        </pc:spChg>
        <pc:spChg chg="add mod">
          <ac:chgData name="Caron, Pierre Nicolas" userId="67919323-2a9e-407a-ba8f-538e7cd8aff0" providerId="ADAL" clId="{57D48044-3986-4951-8CEC-AA3F6DCBD8B6}" dt="2023-03-13T11:25:53.342" v="8495" actId="1035"/>
          <ac:spMkLst>
            <pc:docMk/>
            <pc:sldMk cId="935687283" sldId="2745"/>
            <ac:spMk id="7" creationId="{DC31FD19-CFC2-FC6D-7583-BC3D5F8E45CB}"/>
          </ac:spMkLst>
        </pc:spChg>
        <pc:spChg chg="add mod">
          <ac:chgData name="Caron, Pierre Nicolas" userId="67919323-2a9e-407a-ba8f-538e7cd8aff0" providerId="ADAL" clId="{57D48044-3986-4951-8CEC-AA3F6DCBD8B6}" dt="2023-03-14T15:58:28.295" v="12021" actId="5793"/>
          <ac:spMkLst>
            <pc:docMk/>
            <pc:sldMk cId="935687283" sldId="2745"/>
            <ac:spMk id="8" creationId="{BACDF595-4CD5-30E1-079D-43089FF1BCF8}"/>
          </ac:spMkLst>
        </pc:spChg>
        <pc:spChg chg="add del mod">
          <ac:chgData name="Caron, Pierre Nicolas" userId="67919323-2a9e-407a-ba8f-538e7cd8aff0" providerId="ADAL" clId="{57D48044-3986-4951-8CEC-AA3F6DCBD8B6}" dt="2023-03-13T11:25:34.194" v="8485" actId="478"/>
          <ac:spMkLst>
            <pc:docMk/>
            <pc:sldMk cId="935687283" sldId="2745"/>
            <ac:spMk id="9" creationId="{26D986B4-2EE0-E08E-DA6E-ACFBF722155F}"/>
          </ac:spMkLst>
        </pc:spChg>
        <pc:spChg chg="add del mod">
          <ac:chgData name="Caron, Pierre Nicolas" userId="67919323-2a9e-407a-ba8f-538e7cd8aff0" providerId="ADAL" clId="{57D48044-3986-4951-8CEC-AA3F6DCBD8B6}" dt="2023-03-13T11:14:43.913" v="8341" actId="478"/>
          <ac:spMkLst>
            <pc:docMk/>
            <pc:sldMk cId="935687283" sldId="2745"/>
            <ac:spMk id="10" creationId="{81BD205A-1FE7-B72C-C2BF-CAEE80D31170}"/>
          </ac:spMkLst>
        </pc:spChg>
        <pc:spChg chg="add mod ord">
          <ac:chgData name="Caron, Pierre Nicolas" userId="67919323-2a9e-407a-ba8f-538e7cd8aff0" providerId="ADAL" clId="{57D48044-3986-4951-8CEC-AA3F6DCBD8B6}" dt="2023-03-14T15:58:23.046" v="12018" actId="14100"/>
          <ac:spMkLst>
            <pc:docMk/>
            <pc:sldMk cId="935687283" sldId="2745"/>
            <ac:spMk id="11" creationId="{1C4694E5-0FBC-55CB-4628-349A36C5A4B9}"/>
          </ac:spMkLst>
        </pc:spChg>
        <pc:spChg chg="mod ord">
          <ac:chgData name="Caron, Pierre Nicolas" userId="67919323-2a9e-407a-ba8f-538e7cd8aff0" providerId="ADAL" clId="{57D48044-3986-4951-8CEC-AA3F6DCBD8B6}" dt="2023-03-13T11:15:15.772" v="8348" actId="167"/>
          <ac:spMkLst>
            <pc:docMk/>
            <pc:sldMk cId="935687283" sldId="2745"/>
            <ac:spMk id="12" creationId="{8B0F3B90-6637-B850-E33C-35B0E71F1654}"/>
          </ac:spMkLst>
        </pc:spChg>
        <pc:spChg chg="add del mod">
          <ac:chgData name="Caron, Pierre Nicolas" userId="67919323-2a9e-407a-ba8f-538e7cd8aff0" providerId="ADAL" clId="{57D48044-3986-4951-8CEC-AA3F6DCBD8B6}" dt="2023-03-14T15:57:13.230" v="12004" actId="21"/>
          <ac:spMkLst>
            <pc:docMk/>
            <pc:sldMk cId="935687283" sldId="2745"/>
            <ac:spMk id="13" creationId="{BEEF19CD-6010-93BA-4DDA-EB9453199E2C}"/>
          </ac:spMkLst>
        </pc:spChg>
        <pc:spChg chg="add del mod">
          <ac:chgData name="Caron, Pierre Nicolas" userId="67919323-2a9e-407a-ba8f-538e7cd8aff0" providerId="ADAL" clId="{57D48044-3986-4951-8CEC-AA3F6DCBD8B6}" dt="2023-03-13T11:19:05.234" v="8395"/>
          <ac:spMkLst>
            <pc:docMk/>
            <pc:sldMk cId="935687283" sldId="2745"/>
            <ac:spMk id="15" creationId="{7391C43A-64DF-F366-8C32-2E1FD50B63A1}"/>
          </ac:spMkLst>
        </pc:spChg>
        <pc:spChg chg="add mod">
          <ac:chgData name="Caron, Pierre Nicolas" userId="67919323-2a9e-407a-ba8f-538e7cd8aff0" providerId="ADAL" clId="{57D48044-3986-4951-8CEC-AA3F6DCBD8B6}" dt="2023-03-13T11:19:13.716" v="8397" actId="1076"/>
          <ac:spMkLst>
            <pc:docMk/>
            <pc:sldMk cId="935687283" sldId="2745"/>
            <ac:spMk id="17" creationId="{E644C76B-EDAD-2D1E-700D-7AA96EC1FD75}"/>
          </ac:spMkLst>
        </pc:spChg>
        <pc:spChg chg="add mod">
          <ac:chgData name="Caron, Pierre Nicolas" userId="67919323-2a9e-407a-ba8f-538e7cd8aff0" providerId="ADAL" clId="{57D48044-3986-4951-8CEC-AA3F6DCBD8B6}" dt="2023-03-13T11:25:38.116" v="8486"/>
          <ac:spMkLst>
            <pc:docMk/>
            <pc:sldMk cId="935687283" sldId="2745"/>
            <ac:spMk id="19" creationId="{394B92ED-6FDC-B8E7-0AD7-05F1AE7D8F06}"/>
          </ac:spMkLst>
        </pc:spChg>
        <pc:spChg chg="del">
          <ac:chgData name="Caron, Pierre Nicolas" userId="67919323-2a9e-407a-ba8f-538e7cd8aff0" providerId="ADAL" clId="{57D48044-3986-4951-8CEC-AA3F6DCBD8B6}" dt="2023-03-13T11:08:50.022" v="8299" actId="478"/>
          <ac:spMkLst>
            <pc:docMk/>
            <pc:sldMk cId="935687283" sldId="2745"/>
            <ac:spMk id="69" creationId="{937CD245-739D-B095-5E42-C78759B5068C}"/>
          </ac:spMkLst>
        </pc:spChg>
        <pc:spChg chg="del">
          <ac:chgData name="Caron, Pierre Nicolas" userId="67919323-2a9e-407a-ba8f-538e7cd8aff0" providerId="ADAL" clId="{57D48044-3986-4951-8CEC-AA3F6DCBD8B6}" dt="2023-03-13T11:08:48.698" v="8298" actId="478"/>
          <ac:spMkLst>
            <pc:docMk/>
            <pc:sldMk cId="935687283" sldId="2745"/>
            <ac:spMk id="70" creationId="{CE5F9BB1-FF35-DB20-D2DE-4747D9FBFC1B}"/>
          </ac:spMkLst>
        </pc:spChg>
        <pc:spChg chg="del">
          <ac:chgData name="Caron, Pierre Nicolas" userId="67919323-2a9e-407a-ba8f-538e7cd8aff0" providerId="ADAL" clId="{57D48044-3986-4951-8CEC-AA3F6DCBD8B6}" dt="2023-03-13T11:08:40.412" v="8294" actId="478"/>
          <ac:spMkLst>
            <pc:docMk/>
            <pc:sldMk cId="935687283" sldId="2745"/>
            <ac:spMk id="73" creationId="{248E4E6F-1CC1-9B79-8F74-CB94C9313782}"/>
          </ac:spMkLst>
        </pc:spChg>
        <pc:spChg chg="del">
          <ac:chgData name="Caron, Pierre Nicolas" userId="67919323-2a9e-407a-ba8f-538e7cd8aff0" providerId="ADAL" clId="{57D48044-3986-4951-8CEC-AA3F6DCBD8B6}" dt="2023-03-13T11:08:40.412" v="8294" actId="478"/>
          <ac:spMkLst>
            <pc:docMk/>
            <pc:sldMk cId="935687283" sldId="2745"/>
            <ac:spMk id="79" creationId="{D937E2B3-0BC7-7FF4-2A59-7E3FC602B67C}"/>
          </ac:spMkLst>
        </pc:spChg>
        <pc:grpChg chg="del">
          <ac:chgData name="Caron, Pierre Nicolas" userId="67919323-2a9e-407a-ba8f-538e7cd8aff0" providerId="ADAL" clId="{57D48044-3986-4951-8CEC-AA3F6DCBD8B6}" dt="2023-03-13T11:08:40.412" v="8294" actId="478"/>
          <ac:grpSpMkLst>
            <pc:docMk/>
            <pc:sldMk cId="935687283" sldId="2745"/>
            <ac:grpSpMk id="66" creationId="{6D7FBF58-2260-0997-0E4A-AF3418CF5A82}"/>
          </ac:grpSpMkLst>
        </pc:grpChg>
        <pc:grpChg chg="del">
          <ac:chgData name="Caron, Pierre Nicolas" userId="67919323-2a9e-407a-ba8f-538e7cd8aff0" providerId="ADAL" clId="{57D48044-3986-4951-8CEC-AA3F6DCBD8B6}" dt="2023-03-13T11:08:40.412" v="8294" actId="478"/>
          <ac:grpSpMkLst>
            <pc:docMk/>
            <pc:sldMk cId="935687283" sldId="2745"/>
            <ac:grpSpMk id="67" creationId="{6D00660E-8798-4DA3-ED0D-71CFA67F7099}"/>
          </ac:grpSpMkLst>
        </pc:grpChg>
        <pc:picChg chg="ord">
          <ac:chgData name="Caron, Pierre Nicolas" userId="67919323-2a9e-407a-ba8f-538e7cd8aff0" providerId="ADAL" clId="{57D48044-3986-4951-8CEC-AA3F6DCBD8B6}" dt="2023-03-13T11:15:15.772" v="8348" actId="167"/>
          <ac:picMkLst>
            <pc:docMk/>
            <pc:sldMk cId="935687283" sldId="2745"/>
            <ac:picMk id="3" creationId="{55028699-3779-7D2C-F4B1-8CA25B9156E7}"/>
          </ac:picMkLst>
        </pc:picChg>
        <pc:cxnChg chg="add mod">
          <ac:chgData name="Caron, Pierre Nicolas" userId="67919323-2a9e-407a-ba8f-538e7cd8aff0" providerId="ADAL" clId="{57D48044-3986-4951-8CEC-AA3F6DCBD8B6}" dt="2023-03-14T15:58:19.272" v="12017" actId="14100"/>
          <ac:cxnSpMkLst>
            <pc:docMk/>
            <pc:sldMk cId="935687283" sldId="2745"/>
            <ac:cxnSpMk id="23" creationId="{835AA85E-BCC9-452B-6DC0-25CD56CAA8B8}"/>
          </ac:cxnSpMkLst>
        </pc:cxnChg>
        <pc:cxnChg chg="del mod">
          <ac:chgData name="Caron, Pierre Nicolas" userId="67919323-2a9e-407a-ba8f-538e7cd8aff0" providerId="ADAL" clId="{57D48044-3986-4951-8CEC-AA3F6DCBD8B6}" dt="2023-03-13T11:08:43.049" v="8295" actId="478"/>
          <ac:cxnSpMkLst>
            <pc:docMk/>
            <pc:sldMk cId="935687283" sldId="2745"/>
            <ac:cxnSpMk id="72" creationId="{18ABCFE0-571B-F44A-6959-6A0CAD9BD630}"/>
          </ac:cxnSpMkLst>
        </pc:cxnChg>
        <pc:cxnChg chg="del mod">
          <ac:chgData name="Caron, Pierre Nicolas" userId="67919323-2a9e-407a-ba8f-538e7cd8aff0" providerId="ADAL" clId="{57D48044-3986-4951-8CEC-AA3F6DCBD8B6}" dt="2023-03-13T11:08:50.933" v="8300" actId="478"/>
          <ac:cxnSpMkLst>
            <pc:docMk/>
            <pc:sldMk cId="935687283" sldId="2745"/>
            <ac:cxnSpMk id="80" creationId="{4EBF76C4-E6C9-A72C-E23A-66AC427AAA50}"/>
          </ac:cxnSpMkLst>
        </pc:cxnChg>
      </pc:sldChg>
      <pc:sldChg chg="addSp delSp modSp add del mod ord">
        <pc:chgData name="Caron, Pierre Nicolas" userId="67919323-2a9e-407a-ba8f-538e7cd8aff0" providerId="ADAL" clId="{57D48044-3986-4951-8CEC-AA3F6DCBD8B6}" dt="2023-03-13T14:14:22.672" v="9629" actId="47"/>
        <pc:sldMkLst>
          <pc:docMk/>
          <pc:sldMk cId="1952728841" sldId="2746"/>
        </pc:sldMkLst>
        <pc:spChg chg="add mod">
          <ac:chgData name="Caron, Pierre Nicolas" userId="67919323-2a9e-407a-ba8f-538e7cd8aff0" providerId="ADAL" clId="{57D48044-3986-4951-8CEC-AA3F6DCBD8B6}" dt="2023-03-13T14:01:36.018" v="9525" actId="1076"/>
          <ac:spMkLst>
            <pc:docMk/>
            <pc:sldMk cId="1952728841" sldId="2746"/>
            <ac:spMk id="9" creationId="{D32ACA48-DE9F-AB07-CC6F-4F2033022215}"/>
          </ac:spMkLst>
        </pc:spChg>
        <pc:grpChg chg="add del mod">
          <ac:chgData name="Caron, Pierre Nicolas" userId="67919323-2a9e-407a-ba8f-538e7cd8aff0" providerId="ADAL" clId="{57D48044-3986-4951-8CEC-AA3F6DCBD8B6}" dt="2023-03-13T13:17:41.547" v="8989" actId="21"/>
          <ac:grpSpMkLst>
            <pc:docMk/>
            <pc:sldMk cId="1952728841" sldId="2746"/>
            <ac:grpSpMk id="7" creationId="{54AB3AA4-E489-E85B-C6CE-F6B5B3A255C3}"/>
          </ac:grpSpMkLst>
        </pc:grpChg>
        <pc:grpChg chg="del">
          <ac:chgData name="Caron, Pierre Nicolas" userId="67919323-2a9e-407a-ba8f-538e7cd8aff0" providerId="ADAL" clId="{57D48044-3986-4951-8CEC-AA3F6DCBD8B6}" dt="2023-03-13T13:10:29.436" v="8960" actId="21"/>
          <ac:grpSpMkLst>
            <pc:docMk/>
            <pc:sldMk cId="1952728841" sldId="2746"/>
            <ac:grpSpMk id="11" creationId="{8BBA4564-F71B-492B-8A65-4BF95ADC0585}"/>
          </ac:grpSpMkLst>
        </pc:grpChg>
        <pc:grpChg chg="add del mod">
          <ac:chgData name="Caron, Pierre Nicolas" userId="67919323-2a9e-407a-ba8f-538e7cd8aff0" providerId="ADAL" clId="{57D48044-3986-4951-8CEC-AA3F6DCBD8B6}" dt="2023-03-13T13:31:28.980" v="9137" actId="165"/>
          <ac:grpSpMkLst>
            <pc:docMk/>
            <pc:sldMk cId="1952728841" sldId="2746"/>
            <ac:grpSpMk id="44" creationId="{794B5689-699F-B167-3D77-CB94D834CEE9}"/>
          </ac:grpSpMkLst>
        </pc:grpChg>
        <pc:grpChg chg="add del mod">
          <ac:chgData name="Caron, Pierre Nicolas" userId="67919323-2a9e-407a-ba8f-538e7cd8aff0" providerId="ADAL" clId="{57D48044-3986-4951-8CEC-AA3F6DCBD8B6}" dt="2023-03-13T14:02:53.170" v="9535" actId="21"/>
          <ac:grpSpMkLst>
            <pc:docMk/>
            <pc:sldMk cId="1952728841" sldId="2746"/>
            <ac:grpSpMk id="100" creationId="{6570B881-56A1-37DC-819F-261EEA075E1C}"/>
          </ac:grpSpMkLst>
        </pc:grpChg>
        <pc:grpChg chg="add del mod">
          <ac:chgData name="Caron, Pierre Nicolas" userId="67919323-2a9e-407a-ba8f-538e7cd8aff0" providerId="ADAL" clId="{57D48044-3986-4951-8CEC-AA3F6DCBD8B6}" dt="2023-03-13T14:02:53.170" v="9535" actId="21"/>
          <ac:grpSpMkLst>
            <pc:docMk/>
            <pc:sldMk cId="1952728841" sldId="2746"/>
            <ac:grpSpMk id="101" creationId="{CC1B47F5-E59D-8A98-A2F7-14E1D4524DDF}"/>
          </ac:grpSpMkLst>
        </pc:grpChg>
        <pc:grpChg chg="add del mod">
          <ac:chgData name="Caron, Pierre Nicolas" userId="67919323-2a9e-407a-ba8f-538e7cd8aff0" providerId="ADAL" clId="{57D48044-3986-4951-8CEC-AA3F6DCBD8B6}" dt="2023-03-13T14:02:53.170" v="9535" actId="21"/>
          <ac:grpSpMkLst>
            <pc:docMk/>
            <pc:sldMk cId="1952728841" sldId="2746"/>
            <ac:grpSpMk id="102" creationId="{A75D115E-1B2A-7DF7-7412-05898476AF20}"/>
          </ac:grpSpMkLst>
        </pc:grpChg>
        <pc:grpChg chg="add del mod">
          <ac:chgData name="Caron, Pierre Nicolas" userId="67919323-2a9e-407a-ba8f-538e7cd8aff0" providerId="ADAL" clId="{57D48044-3986-4951-8CEC-AA3F6DCBD8B6}" dt="2023-03-13T14:02:53.170" v="9535" actId="21"/>
          <ac:grpSpMkLst>
            <pc:docMk/>
            <pc:sldMk cId="1952728841" sldId="2746"/>
            <ac:grpSpMk id="103" creationId="{20A4B256-E75E-0969-1D7B-CD78F3EBEBC6}"/>
          </ac:grpSpMkLst>
        </pc:grpChg>
        <pc:grpChg chg="add del mod">
          <ac:chgData name="Caron, Pierre Nicolas" userId="67919323-2a9e-407a-ba8f-538e7cd8aff0" providerId="ADAL" clId="{57D48044-3986-4951-8CEC-AA3F6DCBD8B6}" dt="2023-03-13T14:03:12.206" v="9538" actId="21"/>
          <ac:grpSpMkLst>
            <pc:docMk/>
            <pc:sldMk cId="1952728841" sldId="2746"/>
            <ac:grpSpMk id="104" creationId="{06449DBF-382A-F4DB-B38B-5AB014E0880E}"/>
          </ac:grpSpMkLst>
        </pc:grpChg>
        <pc:grpChg chg="add del mod">
          <ac:chgData name="Caron, Pierre Nicolas" userId="67919323-2a9e-407a-ba8f-538e7cd8aff0" providerId="ADAL" clId="{57D48044-3986-4951-8CEC-AA3F6DCBD8B6}" dt="2023-03-13T14:03:12.206" v="9538" actId="21"/>
          <ac:grpSpMkLst>
            <pc:docMk/>
            <pc:sldMk cId="1952728841" sldId="2746"/>
            <ac:grpSpMk id="105" creationId="{7B983C94-7869-8021-7F2A-8BE53E48214D}"/>
          </ac:grpSpMkLst>
        </pc:grpChg>
        <pc:grpChg chg="add del mod">
          <ac:chgData name="Caron, Pierre Nicolas" userId="67919323-2a9e-407a-ba8f-538e7cd8aff0" providerId="ADAL" clId="{57D48044-3986-4951-8CEC-AA3F6DCBD8B6}" dt="2023-03-13T14:03:12.206" v="9538" actId="21"/>
          <ac:grpSpMkLst>
            <pc:docMk/>
            <pc:sldMk cId="1952728841" sldId="2746"/>
            <ac:grpSpMk id="106" creationId="{7A10E045-23C7-A63B-E83D-68128F2C974C}"/>
          </ac:grpSpMkLst>
        </pc:grpChg>
        <pc:grpChg chg="add del mod">
          <ac:chgData name="Caron, Pierre Nicolas" userId="67919323-2a9e-407a-ba8f-538e7cd8aff0" providerId="ADAL" clId="{57D48044-3986-4951-8CEC-AA3F6DCBD8B6}" dt="2023-03-13T14:03:12.206" v="9538" actId="21"/>
          <ac:grpSpMkLst>
            <pc:docMk/>
            <pc:sldMk cId="1952728841" sldId="2746"/>
            <ac:grpSpMk id="107" creationId="{F69595AD-6DAE-4CAF-CAEB-5E2AC35E9D03}"/>
          </ac:grpSpMkLst>
        </pc:grpChg>
        <pc:picChg chg="add del">
          <ac:chgData name="Caron, Pierre Nicolas" userId="67919323-2a9e-407a-ba8f-538e7cd8aff0" providerId="ADAL" clId="{57D48044-3986-4951-8CEC-AA3F6DCBD8B6}" dt="2023-03-13T13:12:33.173" v="8981" actId="478"/>
          <ac:picMkLst>
            <pc:docMk/>
            <pc:sldMk cId="1952728841" sldId="2746"/>
            <ac:picMk id="3" creationId="{3276D7FC-690B-B779-3EBD-1A9871803ED7}"/>
          </ac:picMkLst>
        </pc:picChg>
        <pc:picChg chg="add mod">
          <ac:chgData name="Caron, Pierre Nicolas" userId="67919323-2a9e-407a-ba8f-538e7cd8aff0" providerId="ADAL" clId="{57D48044-3986-4951-8CEC-AA3F6DCBD8B6}" dt="2023-03-13T13:17:30.800" v="8986" actId="164"/>
          <ac:picMkLst>
            <pc:docMk/>
            <pc:sldMk cId="1952728841" sldId="2746"/>
            <ac:picMk id="5" creationId="{26EC6EEA-2767-AD6A-20F9-3B327563CBB7}"/>
          </ac:picMkLst>
        </pc:picChg>
        <pc:picChg chg="add mod">
          <ac:chgData name="Caron, Pierre Nicolas" userId="67919323-2a9e-407a-ba8f-538e7cd8aff0" providerId="ADAL" clId="{57D48044-3986-4951-8CEC-AA3F6DCBD8B6}" dt="2023-03-13T13:17:30.800" v="8986" actId="164"/>
          <ac:picMkLst>
            <pc:docMk/>
            <pc:sldMk cId="1952728841" sldId="2746"/>
            <ac:picMk id="6" creationId="{79F09387-E329-2D77-4778-F110B57483A5}"/>
          </ac:picMkLst>
        </pc:picChg>
        <pc:picChg chg="add mod">
          <ac:chgData name="Caron, Pierre Nicolas" userId="67919323-2a9e-407a-ba8f-538e7cd8aff0" providerId="ADAL" clId="{57D48044-3986-4951-8CEC-AA3F6DCBD8B6}" dt="2023-03-13T13:59:30.538" v="9498" actId="164"/>
          <ac:picMkLst>
            <pc:docMk/>
            <pc:sldMk cId="1952728841" sldId="2746"/>
            <ac:picMk id="13" creationId="{081C9A2A-1A9C-9315-1345-818A61BC2282}"/>
          </ac:picMkLst>
        </pc:picChg>
        <pc:picChg chg="add mod">
          <ac:chgData name="Caron, Pierre Nicolas" userId="67919323-2a9e-407a-ba8f-538e7cd8aff0" providerId="ADAL" clId="{57D48044-3986-4951-8CEC-AA3F6DCBD8B6}" dt="2023-03-13T13:59:02.248" v="9477" actId="164"/>
          <ac:picMkLst>
            <pc:docMk/>
            <pc:sldMk cId="1952728841" sldId="2746"/>
            <ac:picMk id="15" creationId="{2E56E6F2-37A5-2055-7F6E-8BEDAF715A3E}"/>
          </ac:picMkLst>
        </pc:picChg>
        <pc:picChg chg="add mod">
          <ac:chgData name="Caron, Pierre Nicolas" userId="67919323-2a9e-407a-ba8f-538e7cd8aff0" providerId="ADAL" clId="{57D48044-3986-4951-8CEC-AA3F6DCBD8B6}" dt="2023-03-13T13:59:02.248" v="9477" actId="164"/>
          <ac:picMkLst>
            <pc:docMk/>
            <pc:sldMk cId="1952728841" sldId="2746"/>
            <ac:picMk id="17" creationId="{3ED24807-3F9C-34DF-55CC-6F8C6152F17C}"/>
          </ac:picMkLst>
        </pc:picChg>
        <pc:picChg chg="add mod">
          <ac:chgData name="Caron, Pierre Nicolas" userId="67919323-2a9e-407a-ba8f-538e7cd8aff0" providerId="ADAL" clId="{57D48044-3986-4951-8CEC-AA3F6DCBD8B6}" dt="2023-03-13T13:59:02.248" v="9477" actId="164"/>
          <ac:picMkLst>
            <pc:docMk/>
            <pc:sldMk cId="1952728841" sldId="2746"/>
            <ac:picMk id="19" creationId="{2F5D5F34-D12F-D152-217F-E959D4A40F59}"/>
          </ac:picMkLst>
        </pc:picChg>
        <pc:picChg chg="add mod">
          <ac:chgData name="Caron, Pierre Nicolas" userId="67919323-2a9e-407a-ba8f-538e7cd8aff0" providerId="ADAL" clId="{57D48044-3986-4951-8CEC-AA3F6DCBD8B6}" dt="2023-03-13T13:59:09.140" v="9479" actId="164"/>
          <ac:picMkLst>
            <pc:docMk/>
            <pc:sldMk cId="1952728841" sldId="2746"/>
            <ac:picMk id="21" creationId="{D29D705F-7071-E496-8BCC-DBAF1850E9F6}"/>
          </ac:picMkLst>
        </pc:picChg>
        <pc:picChg chg="add mod">
          <ac:chgData name="Caron, Pierre Nicolas" userId="67919323-2a9e-407a-ba8f-538e7cd8aff0" providerId="ADAL" clId="{57D48044-3986-4951-8CEC-AA3F6DCBD8B6}" dt="2023-03-13T13:59:09.140" v="9479" actId="164"/>
          <ac:picMkLst>
            <pc:docMk/>
            <pc:sldMk cId="1952728841" sldId="2746"/>
            <ac:picMk id="23" creationId="{17D036BB-DF6F-AD86-A83E-30C1F21B962B}"/>
          </ac:picMkLst>
        </pc:picChg>
        <pc:picChg chg="add mod">
          <ac:chgData name="Caron, Pierre Nicolas" userId="67919323-2a9e-407a-ba8f-538e7cd8aff0" providerId="ADAL" clId="{57D48044-3986-4951-8CEC-AA3F6DCBD8B6}" dt="2023-03-13T14:02:07.958" v="9527" actId="164"/>
          <ac:picMkLst>
            <pc:docMk/>
            <pc:sldMk cId="1952728841" sldId="2746"/>
            <ac:picMk id="25" creationId="{7919AB58-8E3B-B445-1EBD-716827D01647}"/>
          </ac:picMkLst>
        </pc:picChg>
        <pc:picChg chg="add mod">
          <ac:chgData name="Caron, Pierre Nicolas" userId="67919323-2a9e-407a-ba8f-538e7cd8aff0" providerId="ADAL" clId="{57D48044-3986-4951-8CEC-AA3F6DCBD8B6}" dt="2023-03-13T13:59:02.248" v="9477" actId="164"/>
          <ac:picMkLst>
            <pc:docMk/>
            <pc:sldMk cId="1952728841" sldId="2746"/>
            <ac:picMk id="27" creationId="{C2321810-AFC5-4C75-C56A-FB69DA5084FA}"/>
          </ac:picMkLst>
        </pc:picChg>
        <pc:picChg chg="add mod">
          <ac:chgData name="Caron, Pierre Nicolas" userId="67919323-2a9e-407a-ba8f-538e7cd8aff0" providerId="ADAL" clId="{57D48044-3986-4951-8CEC-AA3F6DCBD8B6}" dt="2023-03-13T13:59:30.538" v="9498" actId="164"/>
          <ac:picMkLst>
            <pc:docMk/>
            <pc:sldMk cId="1952728841" sldId="2746"/>
            <ac:picMk id="29" creationId="{59B91F93-03AB-854C-ACB4-60152F08B3D7}"/>
          </ac:picMkLst>
        </pc:picChg>
        <pc:picChg chg="add mod">
          <ac:chgData name="Caron, Pierre Nicolas" userId="67919323-2a9e-407a-ba8f-538e7cd8aff0" providerId="ADAL" clId="{57D48044-3986-4951-8CEC-AA3F6DCBD8B6}" dt="2023-03-13T13:59:30.538" v="9498" actId="164"/>
          <ac:picMkLst>
            <pc:docMk/>
            <pc:sldMk cId="1952728841" sldId="2746"/>
            <ac:picMk id="31" creationId="{9781442C-4279-52F5-D4CF-6FE30F08DD67}"/>
          </ac:picMkLst>
        </pc:picChg>
        <pc:picChg chg="add mod">
          <ac:chgData name="Caron, Pierre Nicolas" userId="67919323-2a9e-407a-ba8f-538e7cd8aff0" providerId="ADAL" clId="{57D48044-3986-4951-8CEC-AA3F6DCBD8B6}" dt="2023-03-13T13:59:30.538" v="9498" actId="164"/>
          <ac:picMkLst>
            <pc:docMk/>
            <pc:sldMk cId="1952728841" sldId="2746"/>
            <ac:picMk id="33" creationId="{C82C5C6A-968E-F7D3-169E-A5B01AB0E90E}"/>
          </ac:picMkLst>
        </pc:picChg>
        <pc:picChg chg="add mod">
          <ac:chgData name="Caron, Pierre Nicolas" userId="67919323-2a9e-407a-ba8f-538e7cd8aff0" providerId="ADAL" clId="{57D48044-3986-4951-8CEC-AA3F6DCBD8B6}" dt="2023-03-13T13:59:09.140" v="9479" actId="164"/>
          <ac:picMkLst>
            <pc:docMk/>
            <pc:sldMk cId="1952728841" sldId="2746"/>
            <ac:picMk id="35" creationId="{6D5617B2-F4D0-D067-982A-DFF178733C8A}"/>
          </ac:picMkLst>
        </pc:picChg>
        <pc:picChg chg="add mod">
          <ac:chgData name="Caron, Pierre Nicolas" userId="67919323-2a9e-407a-ba8f-538e7cd8aff0" providerId="ADAL" clId="{57D48044-3986-4951-8CEC-AA3F6DCBD8B6}" dt="2023-03-13T13:59:09.140" v="9479" actId="164"/>
          <ac:picMkLst>
            <pc:docMk/>
            <pc:sldMk cId="1952728841" sldId="2746"/>
            <ac:picMk id="37" creationId="{F4F53114-B49C-7054-FD6B-D8ED8F3D5D79}"/>
          </ac:picMkLst>
        </pc:picChg>
        <pc:picChg chg="add mod">
          <ac:chgData name="Caron, Pierre Nicolas" userId="67919323-2a9e-407a-ba8f-538e7cd8aff0" providerId="ADAL" clId="{57D48044-3986-4951-8CEC-AA3F6DCBD8B6}" dt="2023-03-13T13:59:30.538" v="9498" actId="164"/>
          <ac:picMkLst>
            <pc:docMk/>
            <pc:sldMk cId="1952728841" sldId="2746"/>
            <ac:picMk id="39" creationId="{1F7E1D74-4DF2-C4C8-7CFA-782DD3BFE691}"/>
          </ac:picMkLst>
        </pc:picChg>
        <pc:picChg chg="add mod">
          <ac:chgData name="Caron, Pierre Nicolas" userId="67919323-2a9e-407a-ba8f-538e7cd8aff0" providerId="ADAL" clId="{57D48044-3986-4951-8CEC-AA3F6DCBD8B6}" dt="2023-03-13T13:59:09.140" v="9479" actId="164"/>
          <ac:picMkLst>
            <pc:docMk/>
            <pc:sldMk cId="1952728841" sldId="2746"/>
            <ac:picMk id="41" creationId="{AF1861E8-8CDA-3B26-9F66-CCD95E2A0328}"/>
          </ac:picMkLst>
        </pc:picChg>
        <pc:picChg chg="add mod">
          <ac:chgData name="Caron, Pierre Nicolas" userId="67919323-2a9e-407a-ba8f-538e7cd8aff0" providerId="ADAL" clId="{57D48044-3986-4951-8CEC-AA3F6DCBD8B6}" dt="2023-03-13T13:59:30.538" v="9498" actId="164"/>
          <ac:picMkLst>
            <pc:docMk/>
            <pc:sldMk cId="1952728841" sldId="2746"/>
            <ac:picMk id="43" creationId="{3B2F3D21-24E0-607F-50D1-ACF090AE3C71}"/>
          </ac:picMkLst>
        </pc:picChg>
        <pc:picChg chg="mod topLvl">
          <ac:chgData name="Caron, Pierre Nicolas" userId="67919323-2a9e-407a-ba8f-538e7cd8aff0" providerId="ADAL" clId="{57D48044-3986-4951-8CEC-AA3F6DCBD8B6}" dt="2023-03-13T13:42:38.311" v="9245" actId="553"/>
          <ac:picMkLst>
            <pc:docMk/>
            <pc:sldMk cId="1952728841" sldId="2746"/>
            <ac:picMk id="45" creationId="{4F91FB1E-C302-5BD3-52A6-5572DF503A9B}"/>
          </ac:picMkLst>
        </pc:picChg>
        <pc:picChg chg="mod topLvl">
          <ac:chgData name="Caron, Pierre Nicolas" userId="67919323-2a9e-407a-ba8f-538e7cd8aff0" providerId="ADAL" clId="{57D48044-3986-4951-8CEC-AA3F6DCBD8B6}" dt="2023-03-13T13:42:38.311" v="9245" actId="553"/>
          <ac:picMkLst>
            <pc:docMk/>
            <pc:sldMk cId="1952728841" sldId="2746"/>
            <ac:picMk id="46" creationId="{27F2151D-61EA-7AAE-2778-1C04B5077C20}"/>
          </ac:picMkLst>
        </pc:picChg>
        <pc:picChg chg="mod topLvl">
          <ac:chgData name="Caron, Pierre Nicolas" userId="67919323-2a9e-407a-ba8f-538e7cd8aff0" providerId="ADAL" clId="{57D48044-3986-4951-8CEC-AA3F6DCBD8B6}" dt="2023-03-13T13:42:38.311" v="9245" actId="553"/>
          <ac:picMkLst>
            <pc:docMk/>
            <pc:sldMk cId="1952728841" sldId="2746"/>
            <ac:picMk id="47" creationId="{9709BC79-1A6D-2A27-8072-0BC73A450AD4}"/>
          </ac:picMkLst>
        </pc:picChg>
        <pc:picChg chg="mod topLvl">
          <ac:chgData name="Caron, Pierre Nicolas" userId="67919323-2a9e-407a-ba8f-538e7cd8aff0" providerId="ADAL" clId="{57D48044-3986-4951-8CEC-AA3F6DCBD8B6}" dt="2023-03-13T13:42:38.311" v="9245" actId="553"/>
          <ac:picMkLst>
            <pc:docMk/>
            <pc:sldMk cId="1952728841" sldId="2746"/>
            <ac:picMk id="48" creationId="{32AD5A65-55CA-AA0A-1475-B2F33FDF270A}"/>
          </ac:picMkLst>
        </pc:picChg>
        <pc:picChg chg="mod topLvl">
          <ac:chgData name="Caron, Pierre Nicolas" userId="67919323-2a9e-407a-ba8f-538e7cd8aff0" providerId="ADAL" clId="{57D48044-3986-4951-8CEC-AA3F6DCBD8B6}" dt="2023-03-13T13:42:38.311" v="9245" actId="553"/>
          <ac:picMkLst>
            <pc:docMk/>
            <pc:sldMk cId="1952728841" sldId="2746"/>
            <ac:picMk id="49" creationId="{8A37F372-4246-EC40-0CA4-B8536812B9E4}"/>
          </ac:picMkLst>
        </pc:picChg>
        <pc:picChg chg="add mod">
          <ac:chgData name="Caron, Pierre Nicolas" userId="67919323-2a9e-407a-ba8f-538e7cd8aff0" providerId="ADAL" clId="{57D48044-3986-4951-8CEC-AA3F6DCBD8B6}" dt="2023-03-13T13:59:09.140" v="9479" actId="164"/>
          <ac:picMkLst>
            <pc:docMk/>
            <pc:sldMk cId="1952728841" sldId="2746"/>
            <ac:picMk id="51" creationId="{0A670290-D2B9-1580-9BB1-866DDDEB37B6}"/>
          </ac:picMkLst>
        </pc:picChg>
        <pc:picChg chg="add mod">
          <ac:chgData name="Caron, Pierre Nicolas" userId="67919323-2a9e-407a-ba8f-538e7cd8aff0" providerId="ADAL" clId="{57D48044-3986-4951-8CEC-AA3F6DCBD8B6}" dt="2023-03-13T13:59:52.328" v="9500" actId="164"/>
          <ac:picMkLst>
            <pc:docMk/>
            <pc:sldMk cId="1952728841" sldId="2746"/>
            <ac:picMk id="53" creationId="{7F7D91C8-EF79-BFF1-3607-C6093C32F47A}"/>
          </ac:picMkLst>
        </pc:picChg>
        <pc:picChg chg="add mod">
          <ac:chgData name="Caron, Pierre Nicolas" userId="67919323-2a9e-407a-ba8f-538e7cd8aff0" providerId="ADAL" clId="{57D48044-3986-4951-8CEC-AA3F6DCBD8B6}" dt="2023-03-13T13:59:52.328" v="9500" actId="164"/>
          <ac:picMkLst>
            <pc:docMk/>
            <pc:sldMk cId="1952728841" sldId="2746"/>
            <ac:picMk id="55" creationId="{806A955E-07CA-84A7-400A-685B4D1017AB}"/>
          </ac:picMkLst>
        </pc:picChg>
        <pc:picChg chg="add mod">
          <ac:chgData name="Caron, Pierre Nicolas" userId="67919323-2a9e-407a-ba8f-538e7cd8aff0" providerId="ADAL" clId="{57D48044-3986-4951-8CEC-AA3F6DCBD8B6}" dt="2023-03-13T14:00:32.838" v="9514" actId="164"/>
          <ac:picMkLst>
            <pc:docMk/>
            <pc:sldMk cId="1952728841" sldId="2746"/>
            <ac:picMk id="57" creationId="{A8F8C601-09F3-5E0B-2D1A-DDD931FF0213}"/>
          </ac:picMkLst>
        </pc:picChg>
        <pc:picChg chg="add mod">
          <ac:chgData name="Caron, Pierre Nicolas" userId="67919323-2a9e-407a-ba8f-538e7cd8aff0" providerId="ADAL" clId="{57D48044-3986-4951-8CEC-AA3F6DCBD8B6}" dt="2023-03-13T14:02:14.985" v="9529" actId="164"/>
          <ac:picMkLst>
            <pc:docMk/>
            <pc:sldMk cId="1952728841" sldId="2746"/>
            <ac:picMk id="59" creationId="{F411BABB-93D5-8D72-EAAE-00C2D4F83FA0}"/>
          </ac:picMkLst>
        </pc:picChg>
        <pc:picChg chg="add mod">
          <ac:chgData name="Caron, Pierre Nicolas" userId="67919323-2a9e-407a-ba8f-538e7cd8aff0" providerId="ADAL" clId="{57D48044-3986-4951-8CEC-AA3F6DCBD8B6}" dt="2023-03-13T14:02:14.985" v="9529" actId="164"/>
          <ac:picMkLst>
            <pc:docMk/>
            <pc:sldMk cId="1952728841" sldId="2746"/>
            <ac:picMk id="61" creationId="{276442E5-86C4-6B88-E259-3DC6DDC98D5D}"/>
          </ac:picMkLst>
        </pc:picChg>
        <pc:picChg chg="add mod modCrop">
          <ac:chgData name="Caron, Pierre Nicolas" userId="67919323-2a9e-407a-ba8f-538e7cd8aff0" providerId="ADAL" clId="{57D48044-3986-4951-8CEC-AA3F6DCBD8B6}" dt="2023-03-13T14:01:19.624" v="9523" actId="164"/>
          <ac:picMkLst>
            <pc:docMk/>
            <pc:sldMk cId="1952728841" sldId="2746"/>
            <ac:picMk id="63" creationId="{C2548CC0-FAAF-905F-448D-212A5FA859DC}"/>
          </ac:picMkLst>
        </pc:picChg>
        <pc:picChg chg="add mod">
          <ac:chgData name="Caron, Pierre Nicolas" userId="67919323-2a9e-407a-ba8f-538e7cd8aff0" providerId="ADAL" clId="{57D48044-3986-4951-8CEC-AA3F6DCBD8B6}" dt="2023-03-13T14:00:32.838" v="9514" actId="164"/>
          <ac:picMkLst>
            <pc:docMk/>
            <pc:sldMk cId="1952728841" sldId="2746"/>
            <ac:picMk id="65" creationId="{A534325C-0285-4439-5D3C-A9E896B0E786}"/>
          </ac:picMkLst>
        </pc:picChg>
        <pc:picChg chg="add mod">
          <ac:chgData name="Caron, Pierre Nicolas" userId="67919323-2a9e-407a-ba8f-538e7cd8aff0" providerId="ADAL" clId="{57D48044-3986-4951-8CEC-AA3F6DCBD8B6}" dt="2023-03-13T14:02:14.985" v="9529" actId="164"/>
          <ac:picMkLst>
            <pc:docMk/>
            <pc:sldMk cId="1952728841" sldId="2746"/>
            <ac:picMk id="67" creationId="{3693D3EF-F29F-37CB-855A-4FD3755028DA}"/>
          </ac:picMkLst>
        </pc:picChg>
        <pc:picChg chg="add mod">
          <ac:chgData name="Caron, Pierre Nicolas" userId="67919323-2a9e-407a-ba8f-538e7cd8aff0" providerId="ADAL" clId="{57D48044-3986-4951-8CEC-AA3F6DCBD8B6}" dt="2023-03-13T14:01:19.624" v="9523" actId="164"/>
          <ac:picMkLst>
            <pc:docMk/>
            <pc:sldMk cId="1952728841" sldId="2746"/>
            <ac:picMk id="69" creationId="{F64233F4-B282-862F-F123-B8A482587A85}"/>
          </ac:picMkLst>
        </pc:picChg>
        <pc:picChg chg="add del mod">
          <ac:chgData name="Caron, Pierre Nicolas" userId="67919323-2a9e-407a-ba8f-538e7cd8aff0" providerId="ADAL" clId="{57D48044-3986-4951-8CEC-AA3F6DCBD8B6}" dt="2023-03-13T13:45:11.060" v="9375" actId="478"/>
          <ac:picMkLst>
            <pc:docMk/>
            <pc:sldMk cId="1952728841" sldId="2746"/>
            <ac:picMk id="71" creationId="{E3D01418-F14B-1561-E377-AA03EAFBE3AD}"/>
          </ac:picMkLst>
        </pc:picChg>
        <pc:picChg chg="add mod">
          <ac:chgData name="Caron, Pierre Nicolas" userId="67919323-2a9e-407a-ba8f-538e7cd8aff0" providerId="ADAL" clId="{57D48044-3986-4951-8CEC-AA3F6DCBD8B6}" dt="2023-03-13T14:00:32.838" v="9514" actId="164"/>
          <ac:picMkLst>
            <pc:docMk/>
            <pc:sldMk cId="1952728841" sldId="2746"/>
            <ac:picMk id="73" creationId="{3D7C43E4-5143-EB3A-4B1C-F133672F608B}"/>
          </ac:picMkLst>
        </pc:picChg>
        <pc:picChg chg="add mod modCrop">
          <ac:chgData name="Caron, Pierre Nicolas" userId="67919323-2a9e-407a-ba8f-538e7cd8aff0" providerId="ADAL" clId="{57D48044-3986-4951-8CEC-AA3F6DCBD8B6}" dt="2023-03-13T14:00:32.838" v="9514" actId="164"/>
          <ac:picMkLst>
            <pc:docMk/>
            <pc:sldMk cId="1952728841" sldId="2746"/>
            <ac:picMk id="75" creationId="{7E19CD9E-6BB2-139D-7748-5CCCE19EEC39}"/>
          </ac:picMkLst>
        </pc:picChg>
        <pc:picChg chg="add mod">
          <ac:chgData name="Caron, Pierre Nicolas" userId="67919323-2a9e-407a-ba8f-538e7cd8aff0" providerId="ADAL" clId="{57D48044-3986-4951-8CEC-AA3F6DCBD8B6}" dt="2023-03-13T14:02:14.985" v="9529" actId="164"/>
          <ac:picMkLst>
            <pc:docMk/>
            <pc:sldMk cId="1952728841" sldId="2746"/>
            <ac:picMk id="77" creationId="{8E11C99B-91FA-7297-D2AD-DE6F47043CF0}"/>
          </ac:picMkLst>
        </pc:picChg>
        <pc:picChg chg="add mod">
          <ac:chgData name="Caron, Pierre Nicolas" userId="67919323-2a9e-407a-ba8f-538e7cd8aff0" providerId="ADAL" clId="{57D48044-3986-4951-8CEC-AA3F6DCBD8B6}" dt="2023-03-13T14:02:14.985" v="9529" actId="164"/>
          <ac:picMkLst>
            <pc:docMk/>
            <pc:sldMk cId="1952728841" sldId="2746"/>
            <ac:picMk id="79" creationId="{578FCA53-558A-CFE9-C451-F9F3CE83B05D}"/>
          </ac:picMkLst>
        </pc:picChg>
        <pc:picChg chg="add mod">
          <ac:chgData name="Caron, Pierre Nicolas" userId="67919323-2a9e-407a-ba8f-538e7cd8aff0" providerId="ADAL" clId="{57D48044-3986-4951-8CEC-AA3F6DCBD8B6}" dt="2023-03-13T14:02:07.958" v="9527" actId="164"/>
          <ac:picMkLst>
            <pc:docMk/>
            <pc:sldMk cId="1952728841" sldId="2746"/>
            <ac:picMk id="81" creationId="{23106DF3-ED4A-8ED5-826A-1367C1E4B0D7}"/>
          </ac:picMkLst>
        </pc:picChg>
        <pc:picChg chg="add mod">
          <ac:chgData name="Caron, Pierre Nicolas" userId="67919323-2a9e-407a-ba8f-538e7cd8aff0" providerId="ADAL" clId="{57D48044-3986-4951-8CEC-AA3F6DCBD8B6}" dt="2023-03-13T14:01:19.624" v="9523" actId="164"/>
          <ac:picMkLst>
            <pc:docMk/>
            <pc:sldMk cId="1952728841" sldId="2746"/>
            <ac:picMk id="83" creationId="{DF79CABB-EC58-2B15-3AC3-1CC417637A3A}"/>
          </ac:picMkLst>
        </pc:picChg>
        <pc:picChg chg="add mod">
          <ac:chgData name="Caron, Pierre Nicolas" userId="67919323-2a9e-407a-ba8f-538e7cd8aff0" providerId="ADAL" clId="{57D48044-3986-4951-8CEC-AA3F6DCBD8B6}" dt="2023-03-13T14:02:07.958" v="9527" actId="164"/>
          <ac:picMkLst>
            <pc:docMk/>
            <pc:sldMk cId="1952728841" sldId="2746"/>
            <ac:picMk id="85" creationId="{788A5632-77AA-1E8D-7D53-AF4D10D5F619}"/>
          </ac:picMkLst>
        </pc:picChg>
        <pc:picChg chg="add mod">
          <ac:chgData name="Caron, Pierre Nicolas" userId="67919323-2a9e-407a-ba8f-538e7cd8aff0" providerId="ADAL" clId="{57D48044-3986-4951-8CEC-AA3F6DCBD8B6}" dt="2023-03-13T14:02:07.958" v="9527" actId="164"/>
          <ac:picMkLst>
            <pc:docMk/>
            <pc:sldMk cId="1952728841" sldId="2746"/>
            <ac:picMk id="87" creationId="{D1388C90-C89E-424A-80F3-30266DB9251C}"/>
          </ac:picMkLst>
        </pc:picChg>
        <pc:picChg chg="add mod">
          <ac:chgData name="Caron, Pierre Nicolas" userId="67919323-2a9e-407a-ba8f-538e7cd8aff0" providerId="ADAL" clId="{57D48044-3986-4951-8CEC-AA3F6DCBD8B6}" dt="2023-03-13T14:00:32.838" v="9514" actId="164"/>
          <ac:picMkLst>
            <pc:docMk/>
            <pc:sldMk cId="1952728841" sldId="2746"/>
            <ac:picMk id="89" creationId="{BEB70942-DA14-651A-8CAD-3980D13AD110}"/>
          </ac:picMkLst>
        </pc:picChg>
        <pc:picChg chg="add mod">
          <ac:chgData name="Caron, Pierre Nicolas" userId="67919323-2a9e-407a-ba8f-538e7cd8aff0" providerId="ADAL" clId="{57D48044-3986-4951-8CEC-AA3F6DCBD8B6}" dt="2023-03-13T13:59:52.328" v="9500" actId="164"/>
          <ac:picMkLst>
            <pc:docMk/>
            <pc:sldMk cId="1952728841" sldId="2746"/>
            <ac:picMk id="91" creationId="{BB2567E0-3D03-BF84-A155-F2107D249053}"/>
          </ac:picMkLst>
        </pc:picChg>
        <pc:picChg chg="add mod">
          <ac:chgData name="Caron, Pierre Nicolas" userId="67919323-2a9e-407a-ba8f-538e7cd8aff0" providerId="ADAL" clId="{57D48044-3986-4951-8CEC-AA3F6DCBD8B6}" dt="2023-03-13T13:59:52.328" v="9500" actId="164"/>
          <ac:picMkLst>
            <pc:docMk/>
            <pc:sldMk cId="1952728841" sldId="2746"/>
            <ac:picMk id="93" creationId="{EE4A9A46-5989-C164-46B8-49B3176A65FB}"/>
          </ac:picMkLst>
        </pc:picChg>
        <pc:picChg chg="add mod">
          <ac:chgData name="Caron, Pierre Nicolas" userId="67919323-2a9e-407a-ba8f-538e7cd8aff0" providerId="ADAL" clId="{57D48044-3986-4951-8CEC-AA3F6DCBD8B6}" dt="2023-03-13T13:59:52.328" v="9500" actId="164"/>
          <ac:picMkLst>
            <pc:docMk/>
            <pc:sldMk cId="1952728841" sldId="2746"/>
            <ac:picMk id="95" creationId="{D6206468-120C-39A4-D71E-6E08F34EA23A}"/>
          </ac:picMkLst>
        </pc:picChg>
        <pc:picChg chg="add mod">
          <ac:chgData name="Caron, Pierre Nicolas" userId="67919323-2a9e-407a-ba8f-538e7cd8aff0" providerId="ADAL" clId="{57D48044-3986-4951-8CEC-AA3F6DCBD8B6}" dt="2023-03-13T14:01:19.624" v="9523" actId="164"/>
          <ac:picMkLst>
            <pc:docMk/>
            <pc:sldMk cId="1952728841" sldId="2746"/>
            <ac:picMk id="97" creationId="{D6CFA171-84D7-6E47-80FB-D979744F8FB2}"/>
          </ac:picMkLst>
        </pc:picChg>
        <pc:picChg chg="add mod">
          <ac:chgData name="Caron, Pierre Nicolas" userId="67919323-2a9e-407a-ba8f-538e7cd8aff0" providerId="ADAL" clId="{57D48044-3986-4951-8CEC-AA3F6DCBD8B6}" dt="2023-03-13T14:01:19.624" v="9523" actId="164"/>
          <ac:picMkLst>
            <pc:docMk/>
            <pc:sldMk cId="1952728841" sldId="2746"/>
            <ac:picMk id="99" creationId="{145AD9B9-C804-F47C-1320-D47C0C6458FD}"/>
          </ac:picMkLst>
        </pc:picChg>
      </pc:sldChg>
      <pc:sldChg chg="addSp delSp modSp new del mod">
        <pc:chgData name="Caron, Pierre Nicolas" userId="67919323-2a9e-407a-ba8f-538e7cd8aff0" providerId="ADAL" clId="{57D48044-3986-4951-8CEC-AA3F6DCBD8B6}" dt="2023-03-13T13:10:20.970" v="8958" actId="2696"/>
        <pc:sldMkLst>
          <pc:docMk/>
          <pc:sldMk cId="2516175733" sldId="2746"/>
        </pc:sldMkLst>
        <pc:spChg chg="del">
          <ac:chgData name="Caron, Pierre Nicolas" userId="67919323-2a9e-407a-ba8f-538e7cd8aff0" providerId="ADAL" clId="{57D48044-3986-4951-8CEC-AA3F6DCBD8B6}" dt="2023-03-13T13:03:33.596" v="8938" actId="478"/>
          <ac:spMkLst>
            <pc:docMk/>
            <pc:sldMk cId="2516175733" sldId="2746"/>
            <ac:spMk id="2" creationId="{7141D65C-7E7B-2521-A62D-4B5574B8FE8F}"/>
          </ac:spMkLst>
        </pc:spChg>
        <pc:grpChg chg="add mod">
          <ac:chgData name="Caron, Pierre Nicolas" userId="67919323-2a9e-407a-ba8f-538e7cd8aff0" providerId="ADAL" clId="{57D48044-3986-4951-8CEC-AA3F6DCBD8B6}" dt="2023-03-13T13:10:13.421" v="8956" actId="1076"/>
          <ac:grpSpMkLst>
            <pc:docMk/>
            <pc:sldMk cId="2516175733" sldId="2746"/>
            <ac:grpSpMk id="11" creationId="{8BBA4564-F71B-492B-8A65-4BF95ADC0585}"/>
          </ac:grpSpMkLst>
        </pc:grpChg>
        <pc:picChg chg="add del">
          <ac:chgData name="Caron, Pierre Nicolas" userId="67919323-2a9e-407a-ba8f-538e7cd8aff0" providerId="ADAL" clId="{57D48044-3986-4951-8CEC-AA3F6DCBD8B6}" dt="2023-03-13T13:05:16.704" v="8939" actId="478"/>
          <ac:picMkLst>
            <pc:docMk/>
            <pc:sldMk cId="2516175733" sldId="2746"/>
            <ac:picMk id="4" creationId="{AC1E4088-DF1D-3735-A37F-E91DD9FC3EA1}"/>
          </ac:picMkLst>
        </pc:picChg>
        <pc:picChg chg="add del mod">
          <ac:chgData name="Caron, Pierre Nicolas" userId="67919323-2a9e-407a-ba8f-538e7cd8aff0" providerId="ADAL" clId="{57D48044-3986-4951-8CEC-AA3F6DCBD8B6}" dt="2023-03-13T13:08:23.824" v="8941" actId="478"/>
          <ac:picMkLst>
            <pc:docMk/>
            <pc:sldMk cId="2516175733" sldId="2746"/>
            <ac:picMk id="6" creationId="{F7A5BC0C-B1E4-7A04-ADA3-BE73E2EC0B29}"/>
          </ac:picMkLst>
        </pc:picChg>
        <pc:picChg chg="add mod">
          <ac:chgData name="Caron, Pierre Nicolas" userId="67919323-2a9e-407a-ba8f-538e7cd8aff0" providerId="ADAL" clId="{57D48044-3986-4951-8CEC-AA3F6DCBD8B6}" dt="2023-03-13T13:09:54.699" v="8953"/>
          <ac:picMkLst>
            <pc:docMk/>
            <pc:sldMk cId="2516175733" sldId="2746"/>
            <ac:picMk id="8" creationId="{B39B56C0-D2D5-B64D-B02E-516787F24FDA}"/>
          </ac:picMkLst>
        </pc:picChg>
        <pc:picChg chg="add mod ord">
          <ac:chgData name="Caron, Pierre Nicolas" userId="67919323-2a9e-407a-ba8f-538e7cd8aff0" providerId="ADAL" clId="{57D48044-3986-4951-8CEC-AA3F6DCBD8B6}" dt="2023-03-13T13:09:58.978" v="8954"/>
          <ac:picMkLst>
            <pc:docMk/>
            <pc:sldMk cId="2516175733" sldId="2746"/>
            <ac:picMk id="10" creationId="{4D8E5404-142F-6696-2E2E-7880F4F42165}"/>
          </ac:picMkLst>
        </pc:picChg>
      </pc:sldChg>
      <pc:sldChg chg="addSp delSp modSp mod">
        <pc:chgData name="Caron, Pierre Nicolas" userId="67919323-2a9e-407a-ba8f-538e7cd8aff0" providerId="ADAL" clId="{57D48044-3986-4951-8CEC-AA3F6DCBD8B6}" dt="2023-03-14T17:42:51.152" v="12403" actId="14100"/>
        <pc:sldMkLst>
          <pc:docMk/>
          <pc:sldMk cId="3730520342" sldId="2747"/>
        </pc:sldMkLst>
        <pc:spChg chg="mod">
          <ac:chgData name="Caron, Pierre Nicolas" userId="67919323-2a9e-407a-ba8f-538e7cd8aff0" providerId="ADAL" clId="{57D48044-3986-4951-8CEC-AA3F6DCBD8B6}" dt="2023-03-14T14:49:35.359" v="11957"/>
          <ac:spMkLst>
            <pc:docMk/>
            <pc:sldMk cId="3730520342" sldId="2747"/>
            <ac:spMk id="2" creationId="{00000000-0000-0000-0000-000000000000}"/>
          </ac:spMkLst>
        </pc:spChg>
        <pc:spChg chg="mod topLvl">
          <ac:chgData name="Caron, Pierre Nicolas" userId="67919323-2a9e-407a-ba8f-538e7cd8aff0" providerId="ADAL" clId="{57D48044-3986-4951-8CEC-AA3F6DCBD8B6}" dt="2023-03-14T17:32:50.491" v="12296" actId="164"/>
          <ac:spMkLst>
            <pc:docMk/>
            <pc:sldMk cId="3730520342" sldId="2747"/>
            <ac:spMk id="5" creationId="{0DF52BC2-89A1-58C7-7A4B-7D0EB312AF89}"/>
          </ac:spMkLst>
        </pc:spChg>
        <pc:spChg chg="mod topLvl">
          <ac:chgData name="Caron, Pierre Nicolas" userId="67919323-2a9e-407a-ba8f-538e7cd8aff0" providerId="ADAL" clId="{57D48044-3986-4951-8CEC-AA3F6DCBD8B6}" dt="2023-03-14T17:32:54.349" v="12297" actId="164"/>
          <ac:spMkLst>
            <pc:docMk/>
            <pc:sldMk cId="3730520342" sldId="2747"/>
            <ac:spMk id="23" creationId="{3BBA4107-CC3D-5776-E9AF-786AADE75771}"/>
          </ac:spMkLst>
        </pc:spChg>
        <pc:spChg chg="mod topLvl">
          <ac:chgData name="Caron, Pierre Nicolas" userId="67919323-2a9e-407a-ba8f-538e7cd8aff0" providerId="ADAL" clId="{57D48044-3986-4951-8CEC-AA3F6DCBD8B6}" dt="2023-03-14T17:32:59.813" v="12298" actId="164"/>
          <ac:spMkLst>
            <pc:docMk/>
            <pc:sldMk cId="3730520342" sldId="2747"/>
            <ac:spMk id="24" creationId="{F9510367-31D8-8150-2EF1-37AD920D6CA4}"/>
          </ac:spMkLst>
        </pc:spChg>
        <pc:spChg chg="mod topLvl">
          <ac:chgData name="Caron, Pierre Nicolas" userId="67919323-2a9e-407a-ba8f-538e7cd8aff0" providerId="ADAL" clId="{57D48044-3986-4951-8CEC-AA3F6DCBD8B6}" dt="2023-03-14T17:32:43.991" v="12295" actId="165"/>
          <ac:spMkLst>
            <pc:docMk/>
            <pc:sldMk cId="3730520342" sldId="2747"/>
            <ac:spMk id="25" creationId="{00000000-0000-0000-0000-000000000000}"/>
          </ac:spMkLst>
        </pc:spChg>
        <pc:spChg chg="mod topLvl">
          <ac:chgData name="Caron, Pierre Nicolas" userId="67919323-2a9e-407a-ba8f-538e7cd8aff0" providerId="ADAL" clId="{57D48044-3986-4951-8CEC-AA3F6DCBD8B6}" dt="2023-03-14T17:32:43.991" v="12295" actId="165"/>
          <ac:spMkLst>
            <pc:docMk/>
            <pc:sldMk cId="3730520342" sldId="2747"/>
            <ac:spMk id="26" creationId="{00000000-0000-0000-0000-000000000000}"/>
          </ac:spMkLst>
        </pc:spChg>
        <pc:spChg chg="mod topLvl">
          <ac:chgData name="Caron, Pierre Nicolas" userId="67919323-2a9e-407a-ba8f-538e7cd8aff0" providerId="ADAL" clId="{57D48044-3986-4951-8CEC-AA3F6DCBD8B6}" dt="2023-03-14T17:32:43.991" v="12295" actId="165"/>
          <ac:spMkLst>
            <pc:docMk/>
            <pc:sldMk cId="3730520342" sldId="2747"/>
            <ac:spMk id="27" creationId="{00000000-0000-0000-0000-000000000000}"/>
          </ac:spMkLst>
        </pc:spChg>
        <pc:spChg chg="mod topLvl">
          <ac:chgData name="Caron, Pierre Nicolas" userId="67919323-2a9e-407a-ba8f-538e7cd8aff0" providerId="ADAL" clId="{57D48044-3986-4951-8CEC-AA3F6DCBD8B6}" dt="2023-03-14T17:32:43.991" v="12295" actId="165"/>
          <ac:spMkLst>
            <pc:docMk/>
            <pc:sldMk cId="3730520342" sldId="2747"/>
            <ac:spMk id="29" creationId="{00000000-0000-0000-0000-000000000000}"/>
          </ac:spMkLst>
        </pc:spChg>
        <pc:spChg chg="mod topLvl">
          <ac:chgData name="Caron, Pierre Nicolas" userId="67919323-2a9e-407a-ba8f-538e7cd8aff0" providerId="ADAL" clId="{57D48044-3986-4951-8CEC-AA3F6DCBD8B6}" dt="2023-03-14T17:33:05.065" v="12299" actId="164"/>
          <ac:spMkLst>
            <pc:docMk/>
            <pc:sldMk cId="3730520342" sldId="2747"/>
            <ac:spMk id="33" creationId="{8A9BCB6C-ECA4-F0EF-FDAB-A8EFB176868A}"/>
          </ac:spMkLst>
        </pc:spChg>
        <pc:spChg chg="mod topLvl">
          <ac:chgData name="Caron, Pierre Nicolas" userId="67919323-2a9e-407a-ba8f-538e7cd8aff0" providerId="ADAL" clId="{57D48044-3986-4951-8CEC-AA3F6DCBD8B6}" dt="2023-03-14T17:42:15.192" v="12396" actId="164"/>
          <ac:spMkLst>
            <pc:docMk/>
            <pc:sldMk cId="3730520342" sldId="2747"/>
            <ac:spMk id="44" creationId="{4B54B346-14B9-B845-0AFA-7C996DD62480}"/>
          </ac:spMkLst>
        </pc:spChg>
        <pc:spChg chg="add mod">
          <ac:chgData name="Caron, Pierre Nicolas" userId="67919323-2a9e-407a-ba8f-538e7cd8aff0" providerId="ADAL" clId="{57D48044-3986-4951-8CEC-AA3F6DCBD8B6}" dt="2023-03-14T17:41:22.725" v="12390" actId="20577"/>
          <ac:spMkLst>
            <pc:docMk/>
            <pc:sldMk cId="3730520342" sldId="2747"/>
            <ac:spMk id="61" creationId="{84D9DA52-5D93-67A5-3F75-A9F04CB6347C}"/>
          </ac:spMkLst>
        </pc:spChg>
        <pc:spChg chg="mod">
          <ac:chgData name="Caron, Pierre Nicolas" userId="67919323-2a9e-407a-ba8f-538e7cd8aff0" providerId="ADAL" clId="{57D48044-3986-4951-8CEC-AA3F6DCBD8B6}" dt="2023-03-14T17:34:07.352" v="12315" actId="14100"/>
          <ac:spMkLst>
            <pc:docMk/>
            <pc:sldMk cId="3730520342" sldId="2747"/>
            <ac:spMk id="93" creationId="{00000000-0000-0000-0000-000000000000}"/>
          </ac:spMkLst>
        </pc:spChg>
        <pc:spChg chg="add del mod">
          <ac:chgData name="Caron, Pierre Nicolas" userId="67919323-2a9e-407a-ba8f-538e7cd8aff0" providerId="ADAL" clId="{57D48044-3986-4951-8CEC-AA3F6DCBD8B6}" dt="2023-03-14T17:28:31.688" v="12169" actId="478"/>
          <ac:spMkLst>
            <pc:docMk/>
            <pc:sldMk cId="3730520342" sldId="2747"/>
            <ac:spMk id="100" creationId="{DDFCFFD6-A7E3-ED84-9C04-EC0B7A95EFAE}"/>
          </ac:spMkLst>
        </pc:spChg>
        <pc:spChg chg="add mod ord">
          <ac:chgData name="Caron, Pierre Nicolas" userId="67919323-2a9e-407a-ba8f-538e7cd8aff0" providerId="ADAL" clId="{57D48044-3986-4951-8CEC-AA3F6DCBD8B6}" dt="2023-03-14T17:28:47.373" v="12171" actId="164"/>
          <ac:spMkLst>
            <pc:docMk/>
            <pc:sldMk cId="3730520342" sldId="2747"/>
            <ac:spMk id="101" creationId="{7047BDEF-8F63-1126-1312-8EF0A883B210}"/>
          </ac:spMkLst>
        </pc:spChg>
        <pc:spChg chg="mod">
          <ac:chgData name="Caron, Pierre Nicolas" userId="67919323-2a9e-407a-ba8f-538e7cd8aff0" providerId="ADAL" clId="{57D48044-3986-4951-8CEC-AA3F6DCBD8B6}" dt="2023-03-14T17:33:25.468" v="12306" actId="14100"/>
          <ac:spMkLst>
            <pc:docMk/>
            <pc:sldMk cId="3730520342" sldId="2747"/>
            <ac:spMk id="102" creationId="{9A647DA0-F998-2876-86E0-5609AD2D7ACB}"/>
          </ac:spMkLst>
        </pc:spChg>
        <pc:spChg chg="mod">
          <ac:chgData name="Caron, Pierre Nicolas" userId="67919323-2a9e-407a-ba8f-538e7cd8aff0" providerId="ADAL" clId="{57D48044-3986-4951-8CEC-AA3F6DCBD8B6}" dt="2023-03-14T17:38:08.739" v="12344" actId="14100"/>
          <ac:spMkLst>
            <pc:docMk/>
            <pc:sldMk cId="3730520342" sldId="2747"/>
            <ac:spMk id="103" creationId="{D1A0BEF3-E8D9-2226-AC7C-BE2F5DB0FBAC}"/>
          </ac:spMkLst>
        </pc:spChg>
        <pc:spChg chg="add mod topLvl">
          <ac:chgData name="Caron, Pierre Nicolas" userId="67919323-2a9e-407a-ba8f-538e7cd8aff0" providerId="ADAL" clId="{57D48044-3986-4951-8CEC-AA3F6DCBD8B6}" dt="2023-03-13T16:06:07.472" v="11218" actId="554"/>
          <ac:spMkLst>
            <pc:docMk/>
            <pc:sldMk cId="3730520342" sldId="2747"/>
            <ac:spMk id="157" creationId="{5FC82573-551C-EBF1-97F1-01C3839C16C2}"/>
          </ac:spMkLst>
        </pc:spChg>
        <pc:spChg chg="add del mod ord topLvl">
          <ac:chgData name="Caron, Pierre Nicolas" userId="67919323-2a9e-407a-ba8f-538e7cd8aff0" providerId="ADAL" clId="{57D48044-3986-4951-8CEC-AA3F6DCBD8B6}" dt="2023-03-14T17:32:50.491" v="12296" actId="164"/>
          <ac:spMkLst>
            <pc:docMk/>
            <pc:sldMk cId="3730520342" sldId="2747"/>
            <ac:spMk id="158" creationId="{AEF64C61-1152-41D2-1047-9EA708D72B14}"/>
          </ac:spMkLst>
        </pc:spChg>
        <pc:spChg chg="add mod ord">
          <ac:chgData name="Caron, Pierre Nicolas" userId="67919323-2a9e-407a-ba8f-538e7cd8aff0" providerId="ADAL" clId="{57D48044-3986-4951-8CEC-AA3F6DCBD8B6}" dt="2023-03-13T16:06:53.402" v="11222" actId="14100"/>
          <ac:spMkLst>
            <pc:docMk/>
            <pc:sldMk cId="3730520342" sldId="2747"/>
            <ac:spMk id="160" creationId="{28C17BF7-B4BD-757A-F6D0-EC0230438E36}"/>
          </ac:spMkLst>
        </pc:spChg>
        <pc:spChg chg="add mod ord topLvl">
          <ac:chgData name="Caron, Pierre Nicolas" userId="67919323-2a9e-407a-ba8f-538e7cd8aff0" providerId="ADAL" clId="{57D48044-3986-4951-8CEC-AA3F6DCBD8B6}" dt="2023-03-14T17:32:54.349" v="12297" actId="164"/>
          <ac:spMkLst>
            <pc:docMk/>
            <pc:sldMk cId="3730520342" sldId="2747"/>
            <ac:spMk id="166" creationId="{07F4594B-1585-A13C-D67D-5286C0F7EC74}"/>
          </ac:spMkLst>
        </pc:spChg>
        <pc:spChg chg="add mod ord topLvl">
          <ac:chgData name="Caron, Pierre Nicolas" userId="67919323-2a9e-407a-ba8f-538e7cd8aff0" providerId="ADAL" clId="{57D48044-3986-4951-8CEC-AA3F6DCBD8B6}" dt="2023-03-14T17:32:59.813" v="12298" actId="164"/>
          <ac:spMkLst>
            <pc:docMk/>
            <pc:sldMk cId="3730520342" sldId="2747"/>
            <ac:spMk id="167" creationId="{CCC82F0A-D6C0-5DD0-816C-EE4A6F3645E8}"/>
          </ac:spMkLst>
        </pc:spChg>
        <pc:spChg chg="add mod ord topLvl">
          <ac:chgData name="Caron, Pierre Nicolas" userId="67919323-2a9e-407a-ba8f-538e7cd8aff0" providerId="ADAL" clId="{57D48044-3986-4951-8CEC-AA3F6DCBD8B6}" dt="2023-03-14T17:33:05.065" v="12299" actId="164"/>
          <ac:spMkLst>
            <pc:docMk/>
            <pc:sldMk cId="3730520342" sldId="2747"/>
            <ac:spMk id="168" creationId="{B3FBBD30-6241-93A5-467E-34745ED34114}"/>
          </ac:spMkLst>
        </pc:spChg>
        <pc:spChg chg="add del mod">
          <ac:chgData name="Caron, Pierre Nicolas" userId="67919323-2a9e-407a-ba8f-538e7cd8aff0" providerId="ADAL" clId="{57D48044-3986-4951-8CEC-AA3F6DCBD8B6}" dt="2023-03-13T15:21:50.157" v="10996" actId="478"/>
          <ac:spMkLst>
            <pc:docMk/>
            <pc:sldMk cId="3730520342" sldId="2747"/>
            <ac:spMk id="173" creationId="{0B86F18B-1829-AD6F-0AE2-7A034DB160E7}"/>
          </ac:spMkLst>
        </pc:spChg>
        <pc:spChg chg="add del mod">
          <ac:chgData name="Caron, Pierre Nicolas" userId="67919323-2a9e-407a-ba8f-538e7cd8aff0" providerId="ADAL" clId="{57D48044-3986-4951-8CEC-AA3F6DCBD8B6}" dt="2023-03-13T15:21:53.085" v="10997" actId="478"/>
          <ac:spMkLst>
            <pc:docMk/>
            <pc:sldMk cId="3730520342" sldId="2747"/>
            <ac:spMk id="174" creationId="{4EF50878-9E85-549F-F622-868BE34AFC99}"/>
          </ac:spMkLst>
        </pc:spChg>
        <pc:spChg chg="add del mod">
          <ac:chgData name="Caron, Pierre Nicolas" userId="67919323-2a9e-407a-ba8f-538e7cd8aff0" providerId="ADAL" clId="{57D48044-3986-4951-8CEC-AA3F6DCBD8B6}" dt="2023-03-13T15:21:50.157" v="10996" actId="478"/>
          <ac:spMkLst>
            <pc:docMk/>
            <pc:sldMk cId="3730520342" sldId="2747"/>
            <ac:spMk id="175" creationId="{47EEAC4A-37F1-C2AF-7DF8-3B95F6C8F0A8}"/>
          </ac:spMkLst>
        </pc:spChg>
        <pc:spChg chg="add del mod">
          <ac:chgData name="Caron, Pierre Nicolas" userId="67919323-2a9e-407a-ba8f-538e7cd8aff0" providerId="ADAL" clId="{57D48044-3986-4951-8CEC-AA3F6DCBD8B6}" dt="2023-03-13T15:21:50.157" v="10996" actId="478"/>
          <ac:spMkLst>
            <pc:docMk/>
            <pc:sldMk cId="3730520342" sldId="2747"/>
            <ac:spMk id="176" creationId="{BA4BBCB4-3529-7929-404F-2E89390175A9}"/>
          </ac:spMkLst>
        </pc:spChg>
        <pc:spChg chg="add del mod">
          <ac:chgData name="Caron, Pierre Nicolas" userId="67919323-2a9e-407a-ba8f-538e7cd8aff0" providerId="ADAL" clId="{57D48044-3986-4951-8CEC-AA3F6DCBD8B6}" dt="2023-03-13T15:21:53.085" v="10997" actId="478"/>
          <ac:spMkLst>
            <pc:docMk/>
            <pc:sldMk cId="3730520342" sldId="2747"/>
            <ac:spMk id="177" creationId="{13CA8FA8-5E89-2B1F-8855-231DEB814078}"/>
          </ac:spMkLst>
        </pc:spChg>
        <pc:spChg chg="add del mod">
          <ac:chgData name="Caron, Pierre Nicolas" userId="67919323-2a9e-407a-ba8f-538e7cd8aff0" providerId="ADAL" clId="{57D48044-3986-4951-8CEC-AA3F6DCBD8B6}" dt="2023-03-13T15:21:50.157" v="10996" actId="478"/>
          <ac:spMkLst>
            <pc:docMk/>
            <pc:sldMk cId="3730520342" sldId="2747"/>
            <ac:spMk id="178" creationId="{5961B596-36C4-9BE5-149A-38B30DE4E15E}"/>
          </ac:spMkLst>
        </pc:spChg>
        <pc:spChg chg="add mod ord topLvl">
          <ac:chgData name="Caron, Pierre Nicolas" userId="67919323-2a9e-407a-ba8f-538e7cd8aff0" providerId="ADAL" clId="{57D48044-3986-4951-8CEC-AA3F6DCBD8B6}" dt="2023-03-14T17:29:43.941" v="12178" actId="164"/>
          <ac:spMkLst>
            <pc:docMk/>
            <pc:sldMk cId="3730520342" sldId="2747"/>
            <ac:spMk id="179" creationId="{7DBF09D8-3048-126F-FF8C-EFE927F687D5}"/>
          </ac:spMkLst>
        </pc:spChg>
        <pc:spChg chg="add mod ord topLvl">
          <ac:chgData name="Caron, Pierre Nicolas" userId="67919323-2a9e-407a-ba8f-538e7cd8aff0" providerId="ADAL" clId="{57D48044-3986-4951-8CEC-AA3F6DCBD8B6}" dt="2023-03-14T17:29:37.945" v="12177" actId="164"/>
          <ac:spMkLst>
            <pc:docMk/>
            <pc:sldMk cId="3730520342" sldId="2747"/>
            <ac:spMk id="180" creationId="{6BC08F8B-AC9E-A5D3-209E-CF47CB1E2E90}"/>
          </ac:spMkLst>
        </pc:spChg>
        <pc:spChg chg="add mod ord topLvl">
          <ac:chgData name="Caron, Pierre Nicolas" userId="67919323-2a9e-407a-ba8f-538e7cd8aff0" providerId="ADAL" clId="{57D48044-3986-4951-8CEC-AA3F6DCBD8B6}" dt="2023-03-14T17:29:28.791" v="12176" actId="164"/>
          <ac:spMkLst>
            <pc:docMk/>
            <pc:sldMk cId="3730520342" sldId="2747"/>
            <ac:spMk id="181" creationId="{27970686-C28D-1261-6111-CB13C62B142F}"/>
          </ac:spMkLst>
        </pc:spChg>
        <pc:spChg chg="add mod ord topLvl">
          <ac:chgData name="Caron, Pierre Nicolas" userId="67919323-2a9e-407a-ba8f-538e7cd8aff0" providerId="ADAL" clId="{57D48044-3986-4951-8CEC-AA3F6DCBD8B6}" dt="2023-03-14T17:29:21.143" v="12175" actId="164"/>
          <ac:spMkLst>
            <pc:docMk/>
            <pc:sldMk cId="3730520342" sldId="2747"/>
            <ac:spMk id="182" creationId="{72BDD98A-1EF7-8072-0A9F-7E2FAA96D1CB}"/>
          </ac:spMkLst>
        </pc:spChg>
        <pc:spChg chg="add mod ord topLvl">
          <ac:chgData name="Caron, Pierre Nicolas" userId="67919323-2a9e-407a-ba8f-538e7cd8aff0" providerId="ADAL" clId="{57D48044-3986-4951-8CEC-AA3F6DCBD8B6}" dt="2023-03-14T17:29:09.037" v="12174" actId="164"/>
          <ac:spMkLst>
            <pc:docMk/>
            <pc:sldMk cId="3730520342" sldId="2747"/>
            <ac:spMk id="183" creationId="{1ADA9A07-456B-FCA0-6953-67AF2CADB234}"/>
          </ac:spMkLst>
        </pc:spChg>
        <pc:spChg chg="add mod ord topLvl">
          <ac:chgData name="Caron, Pierre Nicolas" userId="67919323-2a9e-407a-ba8f-538e7cd8aff0" providerId="ADAL" clId="{57D48044-3986-4951-8CEC-AA3F6DCBD8B6}" dt="2023-03-14T17:29:02.299" v="12173" actId="164"/>
          <ac:spMkLst>
            <pc:docMk/>
            <pc:sldMk cId="3730520342" sldId="2747"/>
            <ac:spMk id="184" creationId="{298F6EF0-AC43-9399-C173-9BACADD509FF}"/>
          </ac:spMkLst>
        </pc:spChg>
        <pc:spChg chg="add mod ord topLvl">
          <ac:chgData name="Caron, Pierre Nicolas" userId="67919323-2a9e-407a-ba8f-538e7cd8aff0" providerId="ADAL" clId="{57D48044-3986-4951-8CEC-AA3F6DCBD8B6}" dt="2023-03-14T17:28:55.965" v="12172" actId="164"/>
          <ac:spMkLst>
            <pc:docMk/>
            <pc:sldMk cId="3730520342" sldId="2747"/>
            <ac:spMk id="185" creationId="{6ABBEB35-E27F-3ACF-F2DD-14D12A7ED3BD}"/>
          </ac:spMkLst>
        </pc:spChg>
        <pc:spChg chg="add mod">
          <ac:chgData name="Caron, Pierre Nicolas" userId="67919323-2a9e-407a-ba8f-538e7cd8aff0" providerId="ADAL" clId="{57D48044-3986-4951-8CEC-AA3F6DCBD8B6}" dt="2023-03-14T17:42:51.152" v="12403" actId="14100"/>
          <ac:spMkLst>
            <pc:docMk/>
            <pc:sldMk cId="3730520342" sldId="2747"/>
            <ac:spMk id="198" creationId="{CC155EAD-8F29-1D9A-C9EA-48E5BBE14FE4}"/>
          </ac:spMkLst>
        </pc:spChg>
        <pc:spChg chg="add mod">
          <ac:chgData name="Caron, Pierre Nicolas" userId="67919323-2a9e-407a-ba8f-538e7cd8aff0" providerId="ADAL" clId="{57D48044-3986-4951-8CEC-AA3F6DCBD8B6}" dt="2023-03-14T17:42:42.958" v="12401" actId="14100"/>
          <ac:spMkLst>
            <pc:docMk/>
            <pc:sldMk cId="3730520342" sldId="2747"/>
            <ac:spMk id="199" creationId="{84D13CBD-373D-836E-A26B-801DDB222614}"/>
          </ac:spMkLst>
        </pc:spChg>
        <pc:spChg chg="add mod">
          <ac:chgData name="Caron, Pierre Nicolas" userId="67919323-2a9e-407a-ba8f-538e7cd8aff0" providerId="ADAL" clId="{57D48044-3986-4951-8CEC-AA3F6DCBD8B6}" dt="2023-03-14T17:42:35.192" v="12399" actId="14100"/>
          <ac:spMkLst>
            <pc:docMk/>
            <pc:sldMk cId="3730520342" sldId="2747"/>
            <ac:spMk id="200" creationId="{7B322E09-C261-B3CB-BDAF-8CFCB04E8FE1}"/>
          </ac:spMkLst>
        </pc:spChg>
        <pc:grpChg chg="add mod">
          <ac:chgData name="Caron, Pierre Nicolas" userId="67919323-2a9e-407a-ba8f-538e7cd8aff0" providerId="ADAL" clId="{57D48044-3986-4951-8CEC-AA3F6DCBD8B6}" dt="2023-03-14T17:34:27.066" v="12322" actId="1037"/>
          <ac:grpSpMkLst>
            <pc:docMk/>
            <pc:sldMk cId="3730520342" sldId="2747"/>
            <ac:grpSpMk id="6" creationId="{AD7B6DFD-B69E-BE16-ADC8-BF0049D15876}"/>
          </ac:grpSpMkLst>
        </pc:grpChg>
        <pc:grpChg chg="add mod">
          <ac:chgData name="Caron, Pierre Nicolas" userId="67919323-2a9e-407a-ba8f-538e7cd8aff0" providerId="ADAL" clId="{57D48044-3986-4951-8CEC-AA3F6DCBD8B6}" dt="2023-03-14T17:42:23.146" v="12397" actId="408"/>
          <ac:grpSpMkLst>
            <pc:docMk/>
            <pc:sldMk cId="3730520342" sldId="2747"/>
            <ac:grpSpMk id="7" creationId="{B7D8344C-4573-4DF5-E316-56D0638941EA}"/>
          </ac:grpSpMkLst>
        </pc:grpChg>
        <pc:grpChg chg="add mod">
          <ac:chgData name="Caron, Pierre Nicolas" userId="67919323-2a9e-407a-ba8f-538e7cd8aff0" providerId="ADAL" clId="{57D48044-3986-4951-8CEC-AA3F6DCBD8B6}" dt="2023-03-14T17:42:23.146" v="12397" actId="408"/>
          <ac:grpSpMkLst>
            <pc:docMk/>
            <pc:sldMk cId="3730520342" sldId="2747"/>
            <ac:grpSpMk id="8" creationId="{31DE1DD1-7627-F2AA-37D5-DE8CA303D49F}"/>
          </ac:grpSpMkLst>
        </pc:grpChg>
        <pc:grpChg chg="add mod">
          <ac:chgData name="Caron, Pierre Nicolas" userId="67919323-2a9e-407a-ba8f-538e7cd8aff0" providerId="ADAL" clId="{57D48044-3986-4951-8CEC-AA3F6DCBD8B6}" dt="2023-03-14T17:42:23.146" v="12397" actId="408"/>
          <ac:grpSpMkLst>
            <pc:docMk/>
            <pc:sldMk cId="3730520342" sldId="2747"/>
            <ac:grpSpMk id="9" creationId="{EABDDCB1-5950-0845-3A50-0ACFD2FFDD05}"/>
          </ac:grpSpMkLst>
        </pc:grpChg>
        <pc:grpChg chg="add mod">
          <ac:chgData name="Caron, Pierre Nicolas" userId="67919323-2a9e-407a-ba8f-538e7cd8aff0" providerId="ADAL" clId="{57D48044-3986-4951-8CEC-AA3F6DCBD8B6}" dt="2023-03-14T17:42:23.146" v="12397" actId="408"/>
          <ac:grpSpMkLst>
            <pc:docMk/>
            <pc:sldMk cId="3730520342" sldId="2747"/>
            <ac:grpSpMk id="10" creationId="{D312EAD9-2F34-A66F-549E-4C290A45A145}"/>
          </ac:grpSpMkLst>
        </pc:grpChg>
        <pc:grpChg chg="del mod topLvl">
          <ac:chgData name="Caron, Pierre Nicolas" userId="67919323-2a9e-407a-ba8f-538e7cd8aff0" providerId="ADAL" clId="{57D48044-3986-4951-8CEC-AA3F6DCBD8B6}" dt="2023-03-13T16:02:12.940" v="11120" actId="165"/>
          <ac:grpSpMkLst>
            <pc:docMk/>
            <pc:sldMk cId="3730520342" sldId="2747"/>
            <ac:grpSpMk id="28" creationId="{00000000-0000-0000-0000-000000000000}"/>
          </ac:grpSpMkLst>
        </pc:grpChg>
        <pc:grpChg chg="add mod">
          <ac:chgData name="Caron, Pierre Nicolas" userId="67919323-2a9e-407a-ba8f-538e7cd8aff0" providerId="ADAL" clId="{57D48044-3986-4951-8CEC-AA3F6DCBD8B6}" dt="2023-03-14T17:42:23.146" v="12397" actId="408"/>
          <ac:grpSpMkLst>
            <pc:docMk/>
            <pc:sldMk cId="3730520342" sldId="2747"/>
            <ac:grpSpMk id="28" creationId="{098AFAD7-A935-AD50-92F4-F9013DD8A7F7}"/>
          </ac:grpSpMkLst>
        </pc:grpChg>
        <pc:grpChg chg="del mod topLvl">
          <ac:chgData name="Caron, Pierre Nicolas" userId="67919323-2a9e-407a-ba8f-538e7cd8aff0" providerId="ADAL" clId="{57D48044-3986-4951-8CEC-AA3F6DCBD8B6}" dt="2023-03-13T16:02:12.940" v="11120" actId="165"/>
          <ac:grpSpMkLst>
            <pc:docMk/>
            <pc:sldMk cId="3730520342" sldId="2747"/>
            <ac:grpSpMk id="30" creationId="{00000000-0000-0000-0000-000000000000}"/>
          </ac:grpSpMkLst>
        </pc:grpChg>
        <pc:grpChg chg="add mod">
          <ac:chgData name="Caron, Pierre Nicolas" userId="67919323-2a9e-407a-ba8f-538e7cd8aff0" providerId="ADAL" clId="{57D48044-3986-4951-8CEC-AA3F6DCBD8B6}" dt="2023-03-14T17:42:23.146" v="12397" actId="408"/>
          <ac:grpSpMkLst>
            <pc:docMk/>
            <pc:sldMk cId="3730520342" sldId="2747"/>
            <ac:grpSpMk id="30" creationId="{9C8171BC-AFCB-CA63-2146-1CE67ECAF17D}"/>
          </ac:grpSpMkLst>
        </pc:grpChg>
        <pc:grpChg chg="del mod topLvl">
          <ac:chgData name="Caron, Pierre Nicolas" userId="67919323-2a9e-407a-ba8f-538e7cd8aff0" providerId="ADAL" clId="{57D48044-3986-4951-8CEC-AA3F6DCBD8B6}" dt="2023-03-13T16:02:12.940" v="11120" actId="165"/>
          <ac:grpSpMkLst>
            <pc:docMk/>
            <pc:sldMk cId="3730520342" sldId="2747"/>
            <ac:grpSpMk id="31" creationId="{00000000-0000-0000-0000-000000000000}"/>
          </ac:grpSpMkLst>
        </pc:grpChg>
        <pc:grpChg chg="add mod">
          <ac:chgData name="Caron, Pierre Nicolas" userId="67919323-2a9e-407a-ba8f-538e7cd8aff0" providerId="ADAL" clId="{57D48044-3986-4951-8CEC-AA3F6DCBD8B6}" dt="2023-03-14T17:42:23.146" v="12397" actId="408"/>
          <ac:grpSpMkLst>
            <pc:docMk/>
            <pc:sldMk cId="3730520342" sldId="2747"/>
            <ac:grpSpMk id="31" creationId="{21FD83A3-CE1F-4266-7666-0D4DE1214F08}"/>
          </ac:grpSpMkLst>
        </pc:grpChg>
        <pc:grpChg chg="del">
          <ac:chgData name="Caron, Pierre Nicolas" userId="67919323-2a9e-407a-ba8f-538e7cd8aff0" providerId="ADAL" clId="{57D48044-3986-4951-8CEC-AA3F6DCBD8B6}" dt="2023-03-13T13:22:35.663" v="9009" actId="478"/>
          <ac:grpSpMkLst>
            <pc:docMk/>
            <pc:sldMk cId="3730520342" sldId="2747"/>
            <ac:grpSpMk id="32" creationId="{00000000-0000-0000-0000-000000000000}"/>
          </ac:grpSpMkLst>
        </pc:grpChg>
        <pc:grpChg chg="add mod">
          <ac:chgData name="Caron, Pierre Nicolas" userId="67919323-2a9e-407a-ba8f-538e7cd8aff0" providerId="ADAL" clId="{57D48044-3986-4951-8CEC-AA3F6DCBD8B6}" dt="2023-03-14T17:32:38.325" v="12294" actId="164"/>
          <ac:grpSpMkLst>
            <pc:docMk/>
            <pc:sldMk cId="3730520342" sldId="2747"/>
            <ac:grpSpMk id="32" creationId="{30908055-8141-AD9A-3F97-1CE1BE0F359D}"/>
          </ac:grpSpMkLst>
        </pc:grpChg>
        <pc:grpChg chg="del">
          <ac:chgData name="Caron, Pierre Nicolas" userId="67919323-2a9e-407a-ba8f-538e7cd8aff0" providerId="ADAL" clId="{57D48044-3986-4951-8CEC-AA3F6DCBD8B6}" dt="2023-03-13T14:01:51.066" v="9526" actId="478"/>
          <ac:grpSpMkLst>
            <pc:docMk/>
            <pc:sldMk cId="3730520342" sldId="2747"/>
            <ac:grpSpMk id="34" creationId="{00000000-0000-0000-0000-000000000000}"/>
          </ac:grpSpMkLst>
        </pc:grpChg>
        <pc:grpChg chg="add mod">
          <ac:chgData name="Caron, Pierre Nicolas" userId="67919323-2a9e-407a-ba8f-538e7cd8aff0" providerId="ADAL" clId="{57D48044-3986-4951-8CEC-AA3F6DCBD8B6}" dt="2023-03-14T17:32:27.382" v="12289" actId="164"/>
          <ac:grpSpMkLst>
            <pc:docMk/>
            <pc:sldMk cId="3730520342" sldId="2747"/>
            <ac:grpSpMk id="34" creationId="{9A7591D4-A13A-4343-2A4A-F50974E14873}"/>
          </ac:grpSpMkLst>
        </pc:grpChg>
        <pc:grpChg chg="del">
          <ac:chgData name="Caron, Pierre Nicolas" userId="67919323-2a9e-407a-ba8f-538e7cd8aff0" providerId="ADAL" clId="{57D48044-3986-4951-8CEC-AA3F6DCBD8B6}" dt="2023-03-13T14:01:51.066" v="9526" actId="478"/>
          <ac:grpSpMkLst>
            <pc:docMk/>
            <pc:sldMk cId="3730520342" sldId="2747"/>
            <ac:grpSpMk id="35" creationId="{00000000-0000-0000-0000-000000000000}"/>
          </ac:grpSpMkLst>
        </pc:grpChg>
        <pc:grpChg chg="add mod">
          <ac:chgData name="Caron, Pierre Nicolas" userId="67919323-2a9e-407a-ba8f-538e7cd8aff0" providerId="ADAL" clId="{57D48044-3986-4951-8CEC-AA3F6DCBD8B6}" dt="2023-03-14T17:32:26.980" v="12288" actId="164"/>
          <ac:grpSpMkLst>
            <pc:docMk/>
            <pc:sldMk cId="3730520342" sldId="2747"/>
            <ac:grpSpMk id="35" creationId="{86CF3504-961F-A2F4-2D1F-9667A0A3CC7F}"/>
          </ac:grpSpMkLst>
        </pc:grpChg>
        <pc:grpChg chg="del">
          <ac:chgData name="Caron, Pierre Nicolas" userId="67919323-2a9e-407a-ba8f-538e7cd8aff0" providerId="ADAL" clId="{57D48044-3986-4951-8CEC-AA3F6DCBD8B6}" dt="2023-03-13T14:01:51.066" v="9526" actId="478"/>
          <ac:grpSpMkLst>
            <pc:docMk/>
            <pc:sldMk cId="3730520342" sldId="2747"/>
            <ac:grpSpMk id="36" creationId="{00000000-0000-0000-0000-000000000000}"/>
          </ac:grpSpMkLst>
        </pc:grpChg>
        <pc:grpChg chg="add mod">
          <ac:chgData name="Caron, Pierre Nicolas" userId="67919323-2a9e-407a-ba8f-538e7cd8aff0" providerId="ADAL" clId="{57D48044-3986-4951-8CEC-AA3F6DCBD8B6}" dt="2023-03-14T17:32:26.255" v="12287" actId="164"/>
          <ac:grpSpMkLst>
            <pc:docMk/>
            <pc:sldMk cId="3730520342" sldId="2747"/>
            <ac:grpSpMk id="36" creationId="{3ED3BCD1-D415-AC29-7F27-7566977B53E9}"/>
          </ac:grpSpMkLst>
        </pc:grpChg>
        <pc:grpChg chg="del">
          <ac:chgData name="Caron, Pierre Nicolas" userId="67919323-2a9e-407a-ba8f-538e7cd8aff0" providerId="ADAL" clId="{57D48044-3986-4951-8CEC-AA3F6DCBD8B6}" dt="2023-03-13T14:01:51.066" v="9526" actId="478"/>
          <ac:grpSpMkLst>
            <pc:docMk/>
            <pc:sldMk cId="3730520342" sldId="2747"/>
            <ac:grpSpMk id="37" creationId="{00000000-0000-0000-0000-000000000000}"/>
          </ac:grpSpMkLst>
        </pc:grpChg>
        <pc:grpChg chg="add mod">
          <ac:chgData name="Caron, Pierre Nicolas" userId="67919323-2a9e-407a-ba8f-538e7cd8aff0" providerId="ADAL" clId="{57D48044-3986-4951-8CEC-AA3F6DCBD8B6}" dt="2023-03-14T17:33:46.405" v="12309" actId="1037"/>
          <ac:grpSpMkLst>
            <pc:docMk/>
            <pc:sldMk cId="3730520342" sldId="2747"/>
            <ac:grpSpMk id="37" creationId="{616CA1BC-3C97-4731-27E8-157D79FB24A1}"/>
          </ac:grpSpMkLst>
        </pc:grpChg>
        <pc:grpChg chg="add mod">
          <ac:chgData name="Caron, Pierre Nicolas" userId="67919323-2a9e-407a-ba8f-538e7cd8aff0" providerId="ADAL" clId="{57D48044-3986-4951-8CEC-AA3F6DCBD8B6}" dt="2023-03-14T17:34:02.524" v="12314" actId="408"/>
          <ac:grpSpMkLst>
            <pc:docMk/>
            <pc:sldMk cId="3730520342" sldId="2747"/>
            <ac:grpSpMk id="40" creationId="{F42BCC36-247E-D6CA-7445-98C7BC1C5166}"/>
          </ac:grpSpMkLst>
        </pc:grpChg>
        <pc:grpChg chg="add mod">
          <ac:chgData name="Caron, Pierre Nicolas" userId="67919323-2a9e-407a-ba8f-538e7cd8aff0" providerId="ADAL" clId="{57D48044-3986-4951-8CEC-AA3F6DCBD8B6}" dt="2023-03-14T17:34:02.524" v="12314" actId="408"/>
          <ac:grpSpMkLst>
            <pc:docMk/>
            <pc:sldMk cId="3730520342" sldId="2747"/>
            <ac:grpSpMk id="41" creationId="{D86FB00F-420C-23CC-C818-262FB9CF5709}"/>
          </ac:grpSpMkLst>
        </pc:grpChg>
        <pc:grpChg chg="add mod">
          <ac:chgData name="Caron, Pierre Nicolas" userId="67919323-2a9e-407a-ba8f-538e7cd8aff0" providerId="ADAL" clId="{57D48044-3986-4951-8CEC-AA3F6DCBD8B6}" dt="2023-03-14T17:33:54.400" v="12313" actId="1037"/>
          <ac:grpSpMkLst>
            <pc:docMk/>
            <pc:sldMk cId="3730520342" sldId="2747"/>
            <ac:grpSpMk id="42" creationId="{3320CDE5-F5D9-7F61-34E9-00D4F8E07117}"/>
          </ac:grpSpMkLst>
        </pc:grpChg>
        <pc:grpChg chg="add del mod">
          <ac:chgData name="Caron, Pierre Nicolas" userId="67919323-2a9e-407a-ba8f-538e7cd8aff0" providerId="ADAL" clId="{57D48044-3986-4951-8CEC-AA3F6DCBD8B6}" dt="2023-03-14T17:35:35.841" v="12331" actId="478"/>
          <ac:grpSpMkLst>
            <pc:docMk/>
            <pc:sldMk cId="3730520342" sldId="2747"/>
            <ac:grpSpMk id="43" creationId="{6D0E281D-46D4-7EC3-CC2D-306411E721C4}"/>
          </ac:grpSpMkLst>
        </pc:grpChg>
        <pc:grpChg chg="del mod">
          <ac:chgData name="Caron, Pierre Nicolas" userId="67919323-2a9e-407a-ba8f-538e7cd8aff0" providerId="ADAL" clId="{57D48044-3986-4951-8CEC-AA3F6DCBD8B6}" dt="2023-03-14T17:35:32.998" v="12330" actId="478"/>
          <ac:grpSpMkLst>
            <pc:docMk/>
            <pc:sldMk cId="3730520342" sldId="2747"/>
            <ac:grpSpMk id="45" creationId="{8EC80A3B-3B98-9D12-D08E-3B3BCECF12EC}"/>
          </ac:grpSpMkLst>
        </pc:grpChg>
        <pc:grpChg chg="add mod">
          <ac:chgData name="Caron, Pierre Nicolas" userId="67919323-2a9e-407a-ba8f-538e7cd8aff0" providerId="ADAL" clId="{57D48044-3986-4951-8CEC-AA3F6DCBD8B6}" dt="2023-03-14T17:42:15.192" v="12396" actId="164"/>
          <ac:grpSpMkLst>
            <pc:docMk/>
            <pc:sldMk cId="3730520342" sldId="2747"/>
            <ac:grpSpMk id="62" creationId="{F1E95E46-B5AA-EE1A-D940-610DB993933A}"/>
          </ac:grpSpMkLst>
        </pc:grpChg>
        <pc:grpChg chg="add mod">
          <ac:chgData name="Caron, Pierre Nicolas" userId="67919323-2a9e-407a-ba8f-538e7cd8aff0" providerId="ADAL" clId="{57D48044-3986-4951-8CEC-AA3F6DCBD8B6}" dt="2023-03-14T17:42:15.192" v="12396" actId="164"/>
          <ac:grpSpMkLst>
            <pc:docMk/>
            <pc:sldMk cId="3730520342" sldId="2747"/>
            <ac:grpSpMk id="63" creationId="{34A5F717-FB55-3246-94BA-92C77CB13F85}"/>
          </ac:grpSpMkLst>
        </pc:grpChg>
        <pc:grpChg chg="del">
          <ac:chgData name="Caron, Pierre Nicolas" userId="67919323-2a9e-407a-ba8f-538e7cd8aff0" providerId="ADAL" clId="{57D48044-3986-4951-8CEC-AA3F6DCBD8B6}" dt="2023-03-13T14:01:51.066" v="9526" actId="478"/>
          <ac:grpSpMkLst>
            <pc:docMk/>
            <pc:sldMk cId="3730520342" sldId="2747"/>
            <ac:grpSpMk id="94" creationId="{00000000-0000-0000-0000-000000000000}"/>
          </ac:grpSpMkLst>
        </pc:grpChg>
        <pc:grpChg chg="del">
          <ac:chgData name="Caron, Pierre Nicolas" userId="67919323-2a9e-407a-ba8f-538e7cd8aff0" providerId="ADAL" clId="{57D48044-3986-4951-8CEC-AA3F6DCBD8B6}" dt="2023-03-13T14:01:51.066" v="9526" actId="478"/>
          <ac:grpSpMkLst>
            <pc:docMk/>
            <pc:sldMk cId="3730520342" sldId="2747"/>
            <ac:grpSpMk id="95" creationId="{00000000-0000-0000-0000-000000000000}"/>
          </ac:grpSpMkLst>
        </pc:grpChg>
        <pc:grpChg chg="del">
          <ac:chgData name="Caron, Pierre Nicolas" userId="67919323-2a9e-407a-ba8f-538e7cd8aff0" providerId="ADAL" clId="{57D48044-3986-4951-8CEC-AA3F6DCBD8B6}" dt="2023-03-13T14:01:51.066" v="9526" actId="478"/>
          <ac:grpSpMkLst>
            <pc:docMk/>
            <pc:sldMk cId="3730520342" sldId="2747"/>
            <ac:grpSpMk id="96" creationId="{00000000-0000-0000-0000-000000000000}"/>
          </ac:grpSpMkLst>
        </pc:grpChg>
        <pc:grpChg chg="del">
          <ac:chgData name="Caron, Pierre Nicolas" userId="67919323-2a9e-407a-ba8f-538e7cd8aff0" providerId="ADAL" clId="{57D48044-3986-4951-8CEC-AA3F6DCBD8B6}" dt="2023-03-13T14:01:51.066" v="9526" actId="478"/>
          <ac:grpSpMkLst>
            <pc:docMk/>
            <pc:sldMk cId="3730520342" sldId="2747"/>
            <ac:grpSpMk id="97" creationId="{00000000-0000-0000-0000-000000000000}"/>
          </ac:grpSpMkLst>
        </pc:grpChg>
        <pc:grpChg chg="del">
          <ac:chgData name="Caron, Pierre Nicolas" userId="67919323-2a9e-407a-ba8f-538e7cd8aff0" providerId="ADAL" clId="{57D48044-3986-4951-8CEC-AA3F6DCBD8B6}" dt="2023-03-13T14:01:51.066" v="9526" actId="478"/>
          <ac:grpSpMkLst>
            <pc:docMk/>
            <pc:sldMk cId="3730520342" sldId="2747"/>
            <ac:grpSpMk id="98" creationId="{00000000-0000-0000-0000-000000000000}"/>
          </ac:grpSpMkLst>
        </pc:grpChg>
        <pc:grpChg chg="del">
          <ac:chgData name="Caron, Pierre Nicolas" userId="67919323-2a9e-407a-ba8f-538e7cd8aff0" providerId="ADAL" clId="{57D48044-3986-4951-8CEC-AA3F6DCBD8B6}" dt="2023-03-13T14:01:51.066" v="9526" actId="478"/>
          <ac:grpSpMkLst>
            <pc:docMk/>
            <pc:sldMk cId="3730520342" sldId="2747"/>
            <ac:grpSpMk id="99" creationId="{00000000-0000-0000-0000-000000000000}"/>
          </ac:grpSpMkLst>
        </pc:grpChg>
        <pc:grpChg chg="add mod">
          <ac:chgData name="Caron, Pierre Nicolas" userId="67919323-2a9e-407a-ba8f-538e7cd8aff0" providerId="ADAL" clId="{57D48044-3986-4951-8CEC-AA3F6DCBD8B6}" dt="2023-03-14T17:28:47.373" v="12171" actId="164"/>
          <ac:grpSpMkLst>
            <pc:docMk/>
            <pc:sldMk cId="3730520342" sldId="2747"/>
            <ac:grpSpMk id="104" creationId="{C31AD8F6-7725-93D4-EACD-66AA4926801F}"/>
          </ac:grpSpMkLst>
        </pc:grpChg>
        <pc:grpChg chg="add mod topLvl">
          <ac:chgData name="Caron, Pierre Nicolas" userId="67919323-2a9e-407a-ba8f-538e7cd8aff0" providerId="ADAL" clId="{57D48044-3986-4951-8CEC-AA3F6DCBD8B6}" dt="2023-03-14T17:29:02.299" v="12173" actId="164"/>
          <ac:grpSpMkLst>
            <pc:docMk/>
            <pc:sldMk cId="3730520342" sldId="2747"/>
            <ac:grpSpMk id="109" creationId="{D1CA254B-2E35-8323-E0F0-9EE128899B35}"/>
          </ac:grpSpMkLst>
        </pc:grpChg>
        <pc:grpChg chg="add mod topLvl">
          <ac:chgData name="Caron, Pierre Nicolas" userId="67919323-2a9e-407a-ba8f-538e7cd8aff0" providerId="ADAL" clId="{57D48044-3986-4951-8CEC-AA3F6DCBD8B6}" dt="2023-03-14T17:28:55.965" v="12172" actId="164"/>
          <ac:grpSpMkLst>
            <pc:docMk/>
            <pc:sldMk cId="3730520342" sldId="2747"/>
            <ac:grpSpMk id="116" creationId="{F84B56EE-7F83-D14F-93E9-AA5E8CF51844}"/>
          </ac:grpSpMkLst>
        </pc:grpChg>
        <pc:grpChg chg="add mod topLvl">
          <ac:chgData name="Caron, Pierre Nicolas" userId="67919323-2a9e-407a-ba8f-538e7cd8aff0" providerId="ADAL" clId="{57D48044-3986-4951-8CEC-AA3F6DCBD8B6}" dt="2023-03-14T17:29:09.037" v="12174" actId="164"/>
          <ac:grpSpMkLst>
            <pc:docMk/>
            <pc:sldMk cId="3730520342" sldId="2747"/>
            <ac:grpSpMk id="123" creationId="{063E79D3-F3EA-335F-13C5-0AD363C704EB}"/>
          </ac:grpSpMkLst>
        </pc:grpChg>
        <pc:grpChg chg="add mod topLvl">
          <ac:chgData name="Caron, Pierre Nicolas" userId="67919323-2a9e-407a-ba8f-538e7cd8aff0" providerId="ADAL" clId="{57D48044-3986-4951-8CEC-AA3F6DCBD8B6}" dt="2023-03-14T17:29:28.791" v="12176" actId="164"/>
          <ac:grpSpMkLst>
            <pc:docMk/>
            <pc:sldMk cId="3730520342" sldId="2747"/>
            <ac:grpSpMk id="129" creationId="{3AB68C7F-507D-DDCF-1ADB-D26A0B39581A}"/>
          </ac:grpSpMkLst>
        </pc:grpChg>
        <pc:grpChg chg="add del mod">
          <ac:chgData name="Caron, Pierre Nicolas" userId="67919323-2a9e-407a-ba8f-538e7cd8aff0" providerId="ADAL" clId="{57D48044-3986-4951-8CEC-AA3F6DCBD8B6}" dt="2023-03-13T14:04:19.297" v="9566" actId="21"/>
          <ac:grpSpMkLst>
            <pc:docMk/>
            <pc:sldMk cId="3730520342" sldId="2747"/>
            <ac:grpSpMk id="135" creationId="{265DEBE7-B78E-FCFF-457A-59FB7B1610C0}"/>
          </ac:grpSpMkLst>
        </pc:grpChg>
        <pc:grpChg chg="add mod topLvl">
          <ac:chgData name="Caron, Pierre Nicolas" userId="67919323-2a9e-407a-ba8f-538e7cd8aff0" providerId="ADAL" clId="{57D48044-3986-4951-8CEC-AA3F6DCBD8B6}" dt="2023-03-14T17:29:21.143" v="12175" actId="164"/>
          <ac:grpSpMkLst>
            <pc:docMk/>
            <pc:sldMk cId="3730520342" sldId="2747"/>
            <ac:grpSpMk id="140" creationId="{3F808022-D079-897F-B9EC-92BF699EED82}"/>
          </ac:grpSpMkLst>
        </pc:grpChg>
        <pc:grpChg chg="add mod topLvl">
          <ac:chgData name="Caron, Pierre Nicolas" userId="67919323-2a9e-407a-ba8f-538e7cd8aff0" providerId="ADAL" clId="{57D48044-3986-4951-8CEC-AA3F6DCBD8B6}" dt="2023-03-14T17:29:37.945" v="12177" actId="164"/>
          <ac:grpSpMkLst>
            <pc:docMk/>
            <pc:sldMk cId="3730520342" sldId="2747"/>
            <ac:grpSpMk id="146" creationId="{6394ED88-9C07-6140-E3EB-12B515A1EB69}"/>
          </ac:grpSpMkLst>
        </pc:grpChg>
        <pc:grpChg chg="add mod topLvl">
          <ac:chgData name="Caron, Pierre Nicolas" userId="67919323-2a9e-407a-ba8f-538e7cd8aff0" providerId="ADAL" clId="{57D48044-3986-4951-8CEC-AA3F6DCBD8B6}" dt="2023-03-14T17:29:43.941" v="12178" actId="164"/>
          <ac:grpSpMkLst>
            <pc:docMk/>
            <pc:sldMk cId="3730520342" sldId="2747"/>
            <ac:grpSpMk id="152" creationId="{31317541-E223-C9FA-54D1-FC52557A9C2C}"/>
          </ac:grpSpMkLst>
        </pc:grpChg>
        <pc:grpChg chg="add del mod">
          <ac:chgData name="Caron, Pierre Nicolas" userId="67919323-2a9e-407a-ba8f-538e7cd8aff0" providerId="ADAL" clId="{57D48044-3986-4951-8CEC-AA3F6DCBD8B6}" dt="2023-03-13T15:14:27.409" v="10898" actId="165"/>
          <ac:grpSpMkLst>
            <pc:docMk/>
            <pc:sldMk cId="3730520342" sldId="2747"/>
            <ac:grpSpMk id="159" creationId="{F07BB4FB-07B0-7D1F-DEC2-AB89C9C4B6E0}"/>
          </ac:grpSpMkLst>
        </pc:grpChg>
        <pc:grpChg chg="add del mod topLvl">
          <ac:chgData name="Caron, Pierre Nicolas" userId="67919323-2a9e-407a-ba8f-538e7cd8aff0" providerId="ADAL" clId="{57D48044-3986-4951-8CEC-AA3F6DCBD8B6}" dt="2023-03-13T15:27:30.763" v="11069" actId="165"/>
          <ac:grpSpMkLst>
            <pc:docMk/>
            <pc:sldMk cId="3730520342" sldId="2747"/>
            <ac:grpSpMk id="162" creationId="{E8542DC9-6A07-8A5A-BA14-6F0A37A5A3A2}"/>
          </ac:grpSpMkLst>
        </pc:grpChg>
        <pc:grpChg chg="add del mod topLvl">
          <ac:chgData name="Caron, Pierre Nicolas" userId="67919323-2a9e-407a-ba8f-538e7cd8aff0" providerId="ADAL" clId="{57D48044-3986-4951-8CEC-AA3F6DCBD8B6}" dt="2023-03-13T15:27:30.763" v="11069" actId="165"/>
          <ac:grpSpMkLst>
            <pc:docMk/>
            <pc:sldMk cId="3730520342" sldId="2747"/>
            <ac:grpSpMk id="163" creationId="{5FA2BC7F-5A59-E0DF-5F87-C5F95D6073F5}"/>
          </ac:grpSpMkLst>
        </pc:grpChg>
        <pc:grpChg chg="add del mod topLvl">
          <ac:chgData name="Caron, Pierre Nicolas" userId="67919323-2a9e-407a-ba8f-538e7cd8aff0" providerId="ADAL" clId="{57D48044-3986-4951-8CEC-AA3F6DCBD8B6}" dt="2023-03-13T15:27:37.571" v="11070" actId="165"/>
          <ac:grpSpMkLst>
            <pc:docMk/>
            <pc:sldMk cId="3730520342" sldId="2747"/>
            <ac:grpSpMk id="164" creationId="{7184A37D-1147-4A56-79B0-F6F305C63BE8}"/>
          </ac:grpSpMkLst>
        </pc:grpChg>
        <pc:grpChg chg="add del mod topLvl">
          <ac:chgData name="Caron, Pierre Nicolas" userId="67919323-2a9e-407a-ba8f-538e7cd8aff0" providerId="ADAL" clId="{57D48044-3986-4951-8CEC-AA3F6DCBD8B6}" dt="2023-03-13T15:27:30.763" v="11069" actId="165"/>
          <ac:grpSpMkLst>
            <pc:docMk/>
            <pc:sldMk cId="3730520342" sldId="2747"/>
            <ac:grpSpMk id="165" creationId="{BE94813B-B4DF-83DC-2121-74B3561A1A84}"/>
          </ac:grpSpMkLst>
        </pc:grpChg>
        <pc:grpChg chg="add del mod">
          <ac:chgData name="Caron, Pierre Nicolas" userId="67919323-2a9e-407a-ba8f-538e7cd8aff0" providerId="ADAL" clId="{57D48044-3986-4951-8CEC-AA3F6DCBD8B6}" dt="2023-03-13T15:27:25.114" v="11068" actId="165"/>
          <ac:grpSpMkLst>
            <pc:docMk/>
            <pc:sldMk cId="3730520342" sldId="2747"/>
            <ac:grpSpMk id="169" creationId="{8D6C1ECF-083D-2EFD-F963-BFD4CBF3468C}"/>
          </ac:grpSpMkLst>
        </pc:grpChg>
        <pc:grpChg chg="add del mod">
          <ac:chgData name="Caron, Pierre Nicolas" userId="67919323-2a9e-407a-ba8f-538e7cd8aff0" providerId="ADAL" clId="{57D48044-3986-4951-8CEC-AA3F6DCBD8B6}" dt="2023-03-13T15:27:25.114" v="11068" actId="165"/>
          <ac:grpSpMkLst>
            <pc:docMk/>
            <pc:sldMk cId="3730520342" sldId="2747"/>
            <ac:grpSpMk id="170" creationId="{04B87E1E-C66C-1364-92C0-557DC25B5794}"/>
          </ac:grpSpMkLst>
        </pc:grpChg>
        <pc:grpChg chg="add del mod">
          <ac:chgData name="Caron, Pierre Nicolas" userId="67919323-2a9e-407a-ba8f-538e7cd8aff0" providerId="ADAL" clId="{57D48044-3986-4951-8CEC-AA3F6DCBD8B6}" dt="2023-03-13T15:27:25.114" v="11068" actId="165"/>
          <ac:grpSpMkLst>
            <pc:docMk/>
            <pc:sldMk cId="3730520342" sldId="2747"/>
            <ac:grpSpMk id="171" creationId="{3ABBD155-3615-3994-7299-2A44E2475E0C}"/>
          </ac:grpSpMkLst>
        </pc:grpChg>
        <pc:grpChg chg="add del mod">
          <ac:chgData name="Caron, Pierre Nicolas" userId="67919323-2a9e-407a-ba8f-538e7cd8aff0" providerId="ADAL" clId="{57D48044-3986-4951-8CEC-AA3F6DCBD8B6}" dt="2023-03-13T15:27:30.763" v="11069" actId="165"/>
          <ac:grpSpMkLst>
            <pc:docMk/>
            <pc:sldMk cId="3730520342" sldId="2747"/>
            <ac:grpSpMk id="172" creationId="{BA697BDC-0934-1CB7-572C-1FB8F919EA5E}"/>
          </ac:grpSpMkLst>
        </pc:grpChg>
        <pc:grpChg chg="add del mod">
          <ac:chgData name="Caron, Pierre Nicolas" userId="67919323-2a9e-407a-ba8f-538e7cd8aff0" providerId="ADAL" clId="{57D48044-3986-4951-8CEC-AA3F6DCBD8B6}" dt="2023-03-13T15:34:06.475" v="11109" actId="165"/>
          <ac:grpSpMkLst>
            <pc:docMk/>
            <pc:sldMk cId="3730520342" sldId="2747"/>
            <ac:grpSpMk id="186" creationId="{4A7B20F0-BDE4-AD57-901A-07AFA6F701EF}"/>
          </ac:grpSpMkLst>
        </pc:grpChg>
        <pc:grpChg chg="add del mod">
          <ac:chgData name="Caron, Pierre Nicolas" userId="67919323-2a9e-407a-ba8f-538e7cd8aff0" providerId="ADAL" clId="{57D48044-3986-4951-8CEC-AA3F6DCBD8B6}" dt="2023-03-13T15:34:09.065" v="11110" actId="165"/>
          <ac:grpSpMkLst>
            <pc:docMk/>
            <pc:sldMk cId="3730520342" sldId="2747"/>
            <ac:grpSpMk id="187" creationId="{7163493A-F124-ED12-D003-AD4922FA0348}"/>
          </ac:grpSpMkLst>
        </pc:grpChg>
        <pc:grpChg chg="add del mod">
          <ac:chgData name="Caron, Pierre Nicolas" userId="67919323-2a9e-407a-ba8f-538e7cd8aff0" providerId="ADAL" clId="{57D48044-3986-4951-8CEC-AA3F6DCBD8B6}" dt="2023-03-13T15:34:11.569" v="11111" actId="165"/>
          <ac:grpSpMkLst>
            <pc:docMk/>
            <pc:sldMk cId="3730520342" sldId="2747"/>
            <ac:grpSpMk id="188" creationId="{2DAD51FD-0532-C20E-BFE3-AE1B3A9E219F}"/>
          </ac:grpSpMkLst>
        </pc:grpChg>
        <pc:grpChg chg="add del mod">
          <ac:chgData name="Caron, Pierre Nicolas" userId="67919323-2a9e-407a-ba8f-538e7cd8aff0" providerId="ADAL" clId="{57D48044-3986-4951-8CEC-AA3F6DCBD8B6}" dt="2023-03-13T15:34:14.069" v="11112" actId="165"/>
          <ac:grpSpMkLst>
            <pc:docMk/>
            <pc:sldMk cId="3730520342" sldId="2747"/>
            <ac:grpSpMk id="189" creationId="{C3B1F66A-4560-AB83-E428-E1C4AD2DAAB1}"/>
          </ac:grpSpMkLst>
        </pc:grpChg>
        <pc:grpChg chg="add mod">
          <ac:chgData name="Caron, Pierre Nicolas" userId="67919323-2a9e-407a-ba8f-538e7cd8aff0" providerId="ADAL" clId="{57D48044-3986-4951-8CEC-AA3F6DCBD8B6}" dt="2023-03-13T15:24:31.581" v="11029" actId="164"/>
          <ac:grpSpMkLst>
            <pc:docMk/>
            <pc:sldMk cId="3730520342" sldId="2747"/>
            <ac:grpSpMk id="190" creationId="{B7D2E89F-E40A-80CB-C457-8B249295B11A}"/>
          </ac:grpSpMkLst>
        </pc:grpChg>
        <pc:grpChg chg="add del mod">
          <ac:chgData name="Caron, Pierre Nicolas" userId="67919323-2a9e-407a-ba8f-538e7cd8aff0" providerId="ADAL" clId="{57D48044-3986-4951-8CEC-AA3F6DCBD8B6}" dt="2023-03-13T15:34:16.879" v="11113" actId="165"/>
          <ac:grpSpMkLst>
            <pc:docMk/>
            <pc:sldMk cId="3730520342" sldId="2747"/>
            <ac:grpSpMk id="191" creationId="{F7157A68-DB01-7CBB-0829-5F4DD2A42BA0}"/>
          </ac:grpSpMkLst>
        </pc:grpChg>
        <pc:grpChg chg="add del mod">
          <ac:chgData name="Caron, Pierre Nicolas" userId="67919323-2a9e-407a-ba8f-538e7cd8aff0" providerId="ADAL" clId="{57D48044-3986-4951-8CEC-AA3F6DCBD8B6}" dt="2023-03-13T15:34:19.852" v="11114" actId="165"/>
          <ac:grpSpMkLst>
            <pc:docMk/>
            <pc:sldMk cId="3730520342" sldId="2747"/>
            <ac:grpSpMk id="192" creationId="{44355310-478D-E1EE-32EF-D6CBD9030A12}"/>
          </ac:grpSpMkLst>
        </pc:grpChg>
        <pc:grpChg chg="add del mod">
          <ac:chgData name="Caron, Pierre Nicolas" userId="67919323-2a9e-407a-ba8f-538e7cd8aff0" providerId="ADAL" clId="{57D48044-3986-4951-8CEC-AA3F6DCBD8B6}" dt="2023-03-13T15:34:22.665" v="11115" actId="165"/>
          <ac:grpSpMkLst>
            <pc:docMk/>
            <pc:sldMk cId="3730520342" sldId="2747"/>
            <ac:grpSpMk id="193" creationId="{A58DC298-E012-166B-F101-B76558EFFDF5}"/>
          </ac:grpSpMkLst>
        </pc:grpChg>
        <pc:grpChg chg="add del mod">
          <ac:chgData name="Caron, Pierre Nicolas" userId="67919323-2a9e-407a-ba8f-538e7cd8aff0" providerId="ADAL" clId="{57D48044-3986-4951-8CEC-AA3F6DCBD8B6}" dt="2023-03-14T17:32:43.991" v="12295" actId="165"/>
          <ac:grpSpMkLst>
            <pc:docMk/>
            <pc:sldMk cId="3730520342" sldId="2747"/>
            <ac:grpSpMk id="194" creationId="{8BB97F55-723E-7E6F-E166-82152AC93F10}"/>
          </ac:grpSpMkLst>
        </pc:grpChg>
        <pc:grpChg chg="add del mod">
          <ac:chgData name="Caron, Pierre Nicolas" userId="67919323-2a9e-407a-ba8f-538e7cd8aff0" providerId="ADAL" clId="{57D48044-3986-4951-8CEC-AA3F6DCBD8B6}" dt="2023-03-14T17:32:43.991" v="12295" actId="165"/>
          <ac:grpSpMkLst>
            <pc:docMk/>
            <pc:sldMk cId="3730520342" sldId="2747"/>
            <ac:grpSpMk id="195" creationId="{DEC31188-6237-8DEB-0295-B4D47A74568A}"/>
          </ac:grpSpMkLst>
        </pc:grpChg>
        <pc:grpChg chg="add del mod">
          <ac:chgData name="Caron, Pierre Nicolas" userId="67919323-2a9e-407a-ba8f-538e7cd8aff0" providerId="ADAL" clId="{57D48044-3986-4951-8CEC-AA3F6DCBD8B6}" dt="2023-03-14T17:32:43.991" v="12295" actId="165"/>
          <ac:grpSpMkLst>
            <pc:docMk/>
            <pc:sldMk cId="3730520342" sldId="2747"/>
            <ac:grpSpMk id="196" creationId="{2FCCC5A4-9E9C-A07E-6F18-6301AAA9F301}"/>
          </ac:grpSpMkLst>
        </pc:grpChg>
        <pc:grpChg chg="add del mod">
          <ac:chgData name="Caron, Pierre Nicolas" userId="67919323-2a9e-407a-ba8f-538e7cd8aff0" providerId="ADAL" clId="{57D48044-3986-4951-8CEC-AA3F6DCBD8B6}" dt="2023-03-14T17:32:43.991" v="12295" actId="165"/>
          <ac:grpSpMkLst>
            <pc:docMk/>
            <pc:sldMk cId="3730520342" sldId="2747"/>
            <ac:grpSpMk id="197" creationId="{0E52A1C5-0729-8937-3FAB-EE3567E01194}"/>
          </ac:grpSpMkLst>
        </pc:grpChg>
        <pc:picChg chg="mod topLvl">
          <ac:chgData name="Caron, Pierre Nicolas" userId="67919323-2a9e-407a-ba8f-538e7cd8aff0" providerId="ADAL" clId="{57D48044-3986-4951-8CEC-AA3F6DCBD8B6}" dt="2023-03-14T17:32:54.349" v="12297" actId="164"/>
          <ac:picMkLst>
            <pc:docMk/>
            <pc:sldMk cId="3730520342" sldId="2747"/>
            <ac:picMk id="11" creationId="{00000000-0000-0000-0000-000000000000}"/>
          </ac:picMkLst>
        </pc:picChg>
        <pc:picChg chg="mod topLvl">
          <ac:chgData name="Caron, Pierre Nicolas" userId="67919323-2a9e-407a-ba8f-538e7cd8aff0" providerId="ADAL" clId="{57D48044-3986-4951-8CEC-AA3F6DCBD8B6}" dt="2023-03-14T17:32:54.349" v="12297" actId="164"/>
          <ac:picMkLst>
            <pc:docMk/>
            <pc:sldMk cId="3730520342" sldId="2747"/>
            <ac:picMk id="12" creationId="{00000000-0000-0000-0000-000000000000}"/>
          </ac:picMkLst>
        </pc:picChg>
        <pc:picChg chg="mod topLvl">
          <ac:chgData name="Caron, Pierre Nicolas" userId="67919323-2a9e-407a-ba8f-538e7cd8aff0" providerId="ADAL" clId="{57D48044-3986-4951-8CEC-AA3F6DCBD8B6}" dt="2023-03-14T17:32:54.349" v="12297" actId="164"/>
          <ac:picMkLst>
            <pc:docMk/>
            <pc:sldMk cId="3730520342" sldId="2747"/>
            <ac:picMk id="13" creationId="{00000000-0000-0000-0000-000000000000}"/>
          </ac:picMkLst>
        </pc:picChg>
        <pc:picChg chg="mod topLvl">
          <ac:chgData name="Caron, Pierre Nicolas" userId="67919323-2a9e-407a-ba8f-538e7cd8aff0" providerId="ADAL" clId="{57D48044-3986-4951-8CEC-AA3F6DCBD8B6}" dt="2023-03-14T17:32:54.349" v="12297" actId="164"/>
          <ac:picMkLst>
            <pc:docMk/>
            <pc:sldMk cId="3730520342" sldId="2747"/>
            <ac:picMk id="14" creationId="{00000000-0000-0000-0000-000000000000}"/>
          </ac:picMkLst>
        </pc:picChg>
        <pc:picChg chg="mod topLvl">
          <ac:chgData name="Caron, Pierre Nicolas" userId="67919323-2a9e-407a-ba8f-538e7cd8aff0" providerId="ADAL" clId="{57D48044-3986-4951-8CEC-AA3F6DCBD8B6}" dt="2023-03-14T17:32:59.813" v="12298" actId="164"/>
          <ac:picMkLst>
            <pc:docMk/>
            <pc:sldMk cId="3730520342" sldId="2747"/>
            <ac:picMk id="15" creationId="{00000000-0000-0000-0000-000000000000}"/>
          </ac:picMkLst>
        </pc:picChg>
        <pc:picChg chg="mod topLvl">
          <ac:chgData name="Caron, Pierre Nicolas" userId="67919323-2a9e-407a-ba8f-538e7cd8aff0" providerId="ADAL" clId="{57D48044-3986-4951-8CEC-AA3F6DCBD8B6}" dt="2023-03-14T17:32:59.813" v="12298" actId="164"/>
          <ac:picMkLst>
            <pc:docMk/>
            <pc:sldMk cId="3730520342" sldId="2747"/>
            <ac:picMk id="16" creationId="{00000000-0000-0000-0000-000000000000}"/>
          </ac:picMkLst>
        </pc:picChg>
        <pc:picChg chg="mod topLvl">
          <ac:chgData name="Caron, Pierre Nicolas" userId="67919323-2a9e-407a-ba8f-538e7cd8aff0" providerId="ADAL" clId="{57D48044-3986-4951-8CEC-AA3F6DCBD8B6}" dt="2023-03-14T17:32:59.813" v="12298" actId="164"/>
          <ac:picMkLst>
            <pc:docMk/>
            <pc:sldMk cId="3730520342" sldId="2747"/>
            <ac:picMk id="17" creationId="{00000000-0000-0000-0000-000000000000}"/>
          </ac:picMkLst>
        </pc:picChg>
        <pc:picChg chg="mod topLvl">
          <ac:chgData name="Caron, Pierre Nicolas" userId="67919323-2a9e-407a-ba8f-538e7cd8aff0" providerId="ADAL" clId="{57D48044-3986-4951-8CEC-AA3F6DCBD8B6}" dt="2023-03-14T17:32:59.813" v="12298" actId="164"/>
          <ac:picMkLst>
            <pc:docMk/>
            <pc:sldMk cId="3730520342" sldId="2747"/>
            <ac:picMk id="18" creationId="{00000000-0000-0000-0000-000000000000}"/>
          </ac:picMkLst>
        </pc:picChg>
        <pc:picChg chg="mod topLvl">
          <ac:chgData name="Caron, Pierre Nicolas" userId="67919323-2a9e-407a-ba8f-538e7cd8aff0" providerId="ADAL" clId="{57D48044-3986-4951-8CEC-AA3F6DCBD8B6}" dt="2023-03-14T17:33:05.065" v="12299" actId="164"/>
          <ac:picMkLst>
            <pc:docMk/>
            <pc:sldMk cId="3730520342" sldId="2747"/>
            <ac:picMk id="19" creationId="{00000000-0000-0000-0000-000000000000}"/>
          </ac:picMkLst>
        </pc:picChg>
        <pc:picChg chg="mod topLvl">
          <ac:chgData name="Caron, Pierre Nicolas" userId="67919323-2a9e-407a-ba8f-538e7cd8aff0" providerId="ADAL" clId="{57D48044-3986-4951-8CEC-AA3F6DCBD8B6}" dt="2023-03-14T17:33:05.065" v="12299" actId="164"/>
          <ac:picMkLst>
            <pc:docMk/>
            <pc:sldMk cId="3730520342" sldId="2747"/>
            <ac:picMk id="20" creationId="{00000000-0000-0000-0000-000000000000}"/>
          </ac:picMkLst>
        </pc:picChg>
        <pc:picChg chg="mod topLvl">
          <ac:chgData name="Caron, Pierre Nicolas" userId="67919323-2a9e-407a-ba8f-538e7cd8aff0" providerId="ADAL" clId="{57D48044-3986-4951-8CEC-AA3F6DCBD8B6}" dt="2023-03-14T17:33:05.065" v="12299" actId="164"/>
          <ac:picMkLst>
            <pc:docMk/>
            <pc:sldMk cId="3730520342" sldId="2747"/>
            <ac:picMk id="21" creationId="{00000000-0000-0000-0000-000000000000}"/>
          </ac:picMkLst>
        </pc:picChg>
        <pc:picChg chg="mod topLvl">
          <ac:chgData name="Caron, Pierre Nicolas" userId="67919323-2a9e-407a-ba8f-538e7cd8aff0" providerId="ADAL" clId="{57D48044-3986-4951-8CEC-AA3F6DCBD8B6}" dt="2023-03-14T17:33:05.065" v="12299" actId="164"/>
          <ac:picMkLst>
            <pc:docMk/>
            <pc:sldMk cId="3730520342" sldId="2747"/>
            <ac:picMk id="22" creationId="{00000000-0000-0000-0000-000000000000}"/>
          </ac:picMkLst>
        </pc:picChg>
        <pc:picChg chg="add mod topLvl">
          <ac:chgData name="Caron, Pierre Nicolas" userId="67919323-2a9e-407a-ba8f-538e7cd8aff0" providerId="ADAL" clId="{57D48044-3986-4951-8CEC-AA3F6DCBD8B6}" dt="2023-03-14T17:32:50.491" v="12296" actId="164"/>
          <ac:picMkLst>
            <pc:docMk/>
            <pc:sldMk cId="3730520342" sldId="2747"/>
            <ac:picMk id="39" creationId="{7649D8DF-43B9-1EF0-BF60-2001952EE2BB}"/>
          </ac:picMkLst>
        </pc:picChg>
        <pc:picChg chg="del mod topLvl">
          <ac:chgData name="Caron, Pierre Nicolas" userId="67919323-2a9e-407a-ba8f-538e7cd8aff0" providerId="ADAL" clId="{57D48044-3986-4951-8CEC-AA3F6DCBD8B6}" dt="2023-03-14T17:35:35.841" v="12331" actId="478"/>
          <ac:picMkLst>
            <pc:docMk/>
            <pc:sldMk cId="3730520342" sldId="2747"/>
            <ac:picMk id="46" creationId="{145FFCCB-F65F-69AE-9481-8C184B3C876B}"/>
          </ac:picMkLst>
        </pc:picChg>
        <pc:picChg chg="del mod">
          <ac:chgData name="Caron, Pierre Nicolas" userId="67919323-2a9e-407a-ba8f-538e7cd8aff0" providerId="ADAL" clId="{57D48044-3986-4951-8CEC-AA3F6DCBD8B6}" dt="2023-03-14T17:35:30.175" v="12329" actId="478"/>
          <ac:picMkLst>
            <pc:docMk/>
            <pc:sldMk cId="3730520342" sldId="2747"/>
            <ac:picMk id="47" creationId="{0B715356-77C8-FB4D-C5BF-8561562AA118}"/>
          </ac:picMkLst>
        </pc:picChg>
        <pc:picChg chg="del mod">
          <ac:chgData name="Caron, Pierre Nicolas" userId="67919323-2a9e-407a-ba8f-538e7cd8aff0" providerId="ADAL" clId="{57D48044-3986-4951-8CEC-AA3F6DCBD8B6}" dt="2023-03-14T17:35:32.998" v="12330" actId="478"/>
          <ac:picMkLst>
            <pc:docMk/>
            <pc:sldMk cId="3730520342" sldId="2747"/>
            <ac:picMk id="48" creationId="{04799A6A-B7B7-DE84-CD7F-5D227D04FAD7}"/>
          </ac:picMkLst>
        </pc:picChg>
        <pc:picChg chg="del mod">
          <ac:chgData name="Caron, Pierre Nicolas" userId="67919323-2a9e-407a-ba8f-538e7cd8aff0" providerId="ADAL" clId="{57D48044-3986-4951-8CEC-AA3F6DCBD8B6}" dt="2023-03-14T17:35:26.305" v="12328" actId="478"/>
          <ac:picMkLst>
            <pc:docMk/>
            <pc:sldMk cId="3730520342" sldId="2747"/>
            <ac:picMk id="49" creationId="{A8077CCD-97ED-8A19-57E0-5D87F13CA574}"/>
          </ac:picMkLst>
        </pc:picChg>
        <pc:picChg chg="add mod topLvl">
          <ac:chgData name="Caron, Pierre Nicolas" userId="67919323-2a9e-407a-ba8f-538e7cd8aff0" providerId="ADAL" clId="{57D48044-3986-4951-8CEC-AA3F6DCBD8B6}" dt="2023-03-14T17:32:50.491" v="12296" actId="164"/>
          <ac:picMkLst>
            <pc:docMk/>
            <pc:sldMk cId="3730520342" sldId="2747"/>
            <ac:picMk id="51" creationId="{02D594C0-28AD-9836-2DC3-81B58856DFC3}"/>
          </ac:picMkLst>
        </pc:picChg>
        <pc:picChg chg="add mod">
          <ac:chgData name="Caron, Pierre Nicolas" userId="67919323-2a9e-407a-ba8f-538e7cd8aff0" providerId="ADAL" clId="{57D48044-3986-4951-8CEC-AA3F6DCBD8B6}" dt="2023-03-14T17:41:35.084" v="12391" actId="164"/>
          <ac:picMkLst>
            <pc:docMk/>
            <pc:sldMk cId="3730520342" sldId="2747"/>
            <ac:picMk id="52" creationId="{CB9C5560-E97F-69C6-FE0C-6CBFA63A3FF2}"/>
          </ac:picMkLst>
        </pc:picChg>
        <pc:picChg chg="add mod">
          <ac:chgData name="Caron, Pierre Nicolas" userId="67919323-2a9e-407a-ba8f-538e7cd8aff0" providerId="ADAL" clId="{57D48044-3986-4951-8CEC-AA3F6DCBD8B6}" dt="2023-03-14T17:41:35.084" v="12391" actId="164"/>
          <ac:picMkLst>
            <pc:docMk/>
            <pc:sldMk cId="3730520342" sldId="2747"/>
            <ac:picMk id="54" creationId="{2796E4C8-FEBF-734A-8125-0F7EB869695B}"/>
          </ac:picMkLst>
        </pc:picChg>
        <pc:picChg chg="add mod modCrop">
          <ac:chgData name="Caron, Pierre Nicolas" userId="67919323-2a9e-407a-ba8f-538e7cd8aff0" providerId="ADAL" clId="{57D48044-3986-4951-8CEC-AA3F6DCBD8B6}" dt="2023-03-14T17:41:35.084" v="12391" actId="164"/>
          <ac:picMkLst>
            <pc:docMk/>
            <pc:sldMk cId="3730520342" sldId="2747"/>
            <ac:picMk id="56" creationId="{70F81050-D196-355E-14EF-D209C48B6442}"/>
          </ac:picMkLst>
        </pc:picChg>
        <pc:picChg chg="add mod modCrop">
          <ac:chgData name="Caron, Pierre Nicolas" userId="67919323-2a9e-407a-ba8f-538e7cd8aff0" providerId="ADAL" clId="{57D48044-3986-4951-8CEC-AA3F6DCBD8B6}" dt="2023-03-14T17:41:35.084" v="12391" actId="164"/>
          <ac:picMkLst>
            <pc:docMk/>
            <pc:sldMk cId="3730520342" sldId="2747"/>
            <ac:picMk id="58" creationId="{D4C57C8A-CA62-1944-44D1-C874695E0500}"/>
          </ac:picMkLst>
        </pc:picChg>
        <pc:picChg chg="add mod">
          <ac:chgData name="Caron, Pierre Nicolas" userId="67919323-2a9e-407a-ba8f-538e7cd8aff0" providerId="ADAL" clId="{57D48044-3986-4951-8CEC-AA3F6DCBD8B6}" dt="2023-03-14T17:41:35.084" v="12391" actId="164"/>
          <ac:picMkLst>
            <pc:docMk/>
            <pc:sldMk cId="3730520342" sldId="2747"/>
            <ac:picMk id="60" creationId="{00059708-913E-F170-AD94-EB1DEC097BE5}"/>
          </ac:picMkLst>
        </pc:picChg>
        <pc:picChg chg="add mod topLvl">
          <ac:chgData name="Caron, Pierre Nicolas" userId="67919323-2a9e-407a-ba8f-538e7cd8aff0" providerId="ADAL" clId="{57D48044-3986-4951-8CEC-AA3F6DCBD8B6}" dt="2023-03-14T17:32:50.491" v="12296" actId="164"/>
          <ac:picMkLst>
            <pc:docMk/>
            <pc:sldMk cId="3730520342" sldId="2747"/>
            <ac:picMk id="72" creationId="{53776311-29F0-8F9E-0151-553546B04E04}"/>
          </ac:picMkLst>
        </pc:picChg>
        <pc:picChg chg="add mod topLvl">
          <ac:chgData name="Caron, Pierre Nicolas" userId="67919323-2a9e-407a-ba8f-538e7cd8aff0" providerId="ADAL" clId="{57D48044-3986-4951-8CEC-AA3F6DCBD8B6}" dt="2023-03-14T17:32:50.491" v="12296" actId="164"/>
          <ac:picMkLst>
            <pc:docMk/>
            <pc:sldMk cId="3730520342" sldId="2747"/>
            <ac:picMk id="92" creationId="{F754B221-BFE9-FDA8-A29B-3BA570E2CB6C}"/>
          </ac:picMkLst>
        </pc:picChg>
        <pc:picChg chg="mod">
          <ac:chgData name="Caron, Pierre Nicolas" userId="67919323-2a9e-407a-ba8f-538e7cd8aff0" providerId="ADAL" clId="{57D48044-3986-4951-8CEC-AA3F6DCBD8B6}" dt="2023-03-13T14:02:58.426" v="9536"/>
          <ac:picMkLst>
            <pc:docMk/>
            <pc:sldMk cId="3730520342" sldId="2747"/>
            <ac:picMk id="105" creationId="{44BDAE67-7F3C-93D2-E7B0-3A0C1DA8FAF7}"/>
          </ac:picMkLst>
        </pc:picChg>
        <pc:picChg chg="mod">
          <ac:chgData name="Caron, Pierre Nicolas" userId="67919323-2a9e-407a-ba8f-538e7cd8aff0" providerId="ADAL" clId="{57D48044-3986-4951-8CEC-AA3F6DCBD8B6}" dt="2023-03-13T14:02:58.426" v="9536"/>
          <ac:picMkLst>
            <pc:docMk/>
            <pc:sldMk cId="3730520342" sldId="2747"/>
            <ac:picMk id="106" creationId="{5D7C1FE9-4AEA-19F7-B74A-C068411D9FA5}"/>
          </ac:picMkLst>
        </pc:picChg>
        <pc:picChg chg="mod">
          <ac:chgData name="Caron, Pierre Nicolas" userId="67919323-2a9e-407a-ba8f-538e7cd8aff0" providerId="ADAL" clId="{57D48044-3986-4951-8CEC-AA3F6DCBD8B6}" dt="2023-03-13T14:02:58.426" v="9536"/>
          <ac:picMkLst>
            <pc:docMk/>
            <pc:sldMk cId="3730520342" sldId="2747"/>
            <ac:picMk id="107" creationId="{1A500218-EB6D-E087-5DF2-E4963B6D912E}"/>
          </ac:picMkLst>
        </pc:picChg>
        <pc:picChg chg="mod">
          <ac:chgData name="Caron, Pierre Nicolas" userId="67919323-2a9e-407a-ba8f-538e7cd8aff0" providerId="ADAL" clId="{57D48044-3986-4951-8CEC-AA3F6DCBD8B6}" dt="2023-03-13T14:02:58.426" v="9536"/>
          <ac:picMkLst>
            <pc:docMk/>
            <pc:sldMk cId="3730520342" sldId="2747"/>
            <ac:picMk id="108" creationId="{A596FE57-DD20-7D70-285B-C8ECD58D6D4B}"/>
          </ac:picMkLst>
        </pc:picChg>
        <pc:picChg chg="mod">
          <ac:chgData name="Caron, Pierre Nicolas" userId="67919323-2a9e-407a-ba8f-538e7cd8aff0" providerId="ADAL" clId="{57D48044-3986-4951-8CEC-AA3F6DCBD8B6}" dt="2023-03-13T15:34:09.065" v="11110" actId="165"/>
          <ac:picMkLst>
            <pc:docMk/>
            <pc:sldMk cId="3730520342" sldId="2747"/>
            <ac:picMk id="110" creationId="{1666406F-A9ED-F95B-FD07-26BC72FA23CC}"/>
          </ac:picMkLst>
        </pc:picChg>
        <pc:picChg chg="mod">
          <ac:chgData name="Caron, Pierre Nicolas" userId="67919323-2a9e-407a-ba8f-538e7cd8aff0" providerId="ADAL" clId="{57D48044-3986-4951-8CEC-AA3F6DCBD8B6}" dt="2023-03-13T15:34:09.065" v="11110" actId="165"/>
          <ac:picMkLst>
            <pc:docMk/>
            <pc:sldMk cId="3730520342" sldId="2747"/>
            <ac:picMk id="111" creationId="{87E4638C-7B15-A5E9-AB1B-C22BA60B645D}"/>
          </ac:picMkLst>
        </pc:picChg>
        <pc:picChg chg="mod">
          <ac:chgData name="Caron, Pierre Nicolas" userId="67919323-2a9e-407a-ba8f-538e7cd8aff0" providerId="ADAL" clId="{57D48044-3986-4951-8CEC-AA3F6DCBD8B6}" dt="2023-03-13T15:34:09.065" v="11110" actId="165"/>
          <ac:picMkLst>
            <pc:docMk/>
            <pc:sldMk cId="3730520342" sldId="2747"/>
            <ac:picMk id="112" creationId="{8DDBC4D9-27B3-D4CC-4529-55E6B5D624A2}"/>
          </ac:picMkLst>
        </pc:picChg>
        <pc:picChg chg="mod">
          <ac:chgData name="Caron, Pierre Nicolas" userId="67919323-2a9e-407a-ba8f-538e7cd8aff0" providerId="ADAL" clId="{57D48044-3986-4951-8CEC-AA3F6DCBD8B6}" dt="2023-03-13T15:34:09.065" v="11110" actId="165"/>
          <ac:picMkLst>
            <pc:docMk/>
            <pc:sldMk cId="3730520342" sldId="2747"/>
            <ac:picMk id="113" creationId="{6C539B5B-C8D7-5842-FD83-D686D77B5C44}"/>
          </ac:picMkLst>
        </pc:picChg>
        <pc:picChg chg="mod">
          <ac:chgData name="Caron, Pierre Nicolas" userId="67919323-2a9e-407a-ba8f-538e7cd8aff0" providerId="ADAL" clId="{57D48044-3986-4951-8CEC-AA3F6DCBD8B6}" dt="2023-03-13T15:34:09.065" v="11110" actId="165"/>
          <ac:picMkLst>
            <pc:docMk/>
            <pc:sldMk cId="3730520342" sldId="2747"/>
            <ac:picMk id="114" creationId="{E8FCF6C7-EAFE-E9D9-8BA3-6FFA66D90E7D}"/>
          </ac:picMkLst>
        </pc:picChg>
        <pc:picChg chg="mod">
          <ac:chgData name="Caron, Pierre Nicolas" userId="67919323-2a9e-407a-ba8f-538e7cd8aff0" providerId="ADAL" clId="{57D48044-3986-4951-8CEC-AA3F6DCBD8B6}" dt="2023-03-13T15:34:09.065" v="11110" actId="165"/>
          <ac:picMkLst>
            <pc:docMk/>
            <pc:sldMk cId="3730520342" sldId="2747"/>
            <ac:picMk id="115" creationId="{A1F8C875-FFD2-B455-C793-FD661C28E8D3}"/>
          </ac:picMkLst>
        </pc:picChg>
        <pc:picChg chg="mod">
          <ac:chgData name="Caron, Pierre Nicolas" userId="67919323-2a9e-407a-ba8f-538e7cd8aff0" providerId="ADAL" clId="{57D48044-3986-4951-8CEC-AA3F6DCBD8B6}" dt="2023-03-13T15:34:06.475" v="11109" actId="165"/>
          <ac:picMkLst>
            <pc:docMk/>
            <pc:sldMk cId="3730520342" sldId="2747"/>
            <ac:picMk id="117" creationId="{95A06CCF-75E3-041E-570E-730F832D9D3E}"/>
          </ac:picMkLst>
        </pc:picChg>
        <pc:picChg chg="mod">
          <ac:chgData name="Caron, Pierre Nicolas" userId="67919323-2a9e-407a-ba8f-538e7cd8aff0" providerId="ADAL" clId="{57D48044-3986-4951-8CEC-AA3F6DCBD8B6}" dt="2023-03-13T15:34:06.475" v="11109" actId="165"/>
          <ac:picMkLst>
            <pc:docMk/>
            <pc:sldMk cId="3730520342" sldId="2747"/>
            <ac:picMk id="118" creationId="{523A7BEB-3857-38F6-F9ED-592F41075693}"/>
          </ac:picMkLst>
        </pc:picChg>
        <pc:picChg chg="mod">
          <ac:chgData name="Caron, Pierre Nicolas" userId="67919323-2a9e-407a-ba8f-538e7cd8aff0" providerId="ADAL" clId="{57D48044-3986-4951-8CEC-AA3F6DCBD8B6}" dt="2023-03-13T15:34:06.475" v="11109" actId="165"/>
          <ac:picMkLst>
            <pc:docMk/>
            <pc:sldMk cId="3730520342" sldId="2747"/>
            <ac:picMk id="119" creationId="{31E2DF1A-39DF-DCE4-B842-8EFD9FEFE403}"/>
          </ac:picMkLst>
        </pc:picChg>
        <pc:picChg chg="mod">
          <ac:chgData name="Caron, Pierre Nicolas" userId="67919323-2a9e-407a-ba8f-538e7cd8aff0" providerId="ADAL" clId="{57D48044-3986-4951-8CEC-AA3F6DCBD8B6}" dt="2023-03-13T15:34:06.475" v="11109" actId="165"/>
          <ac:picMkLst>
            <pc:docMk/>
            <pc:sldMk cId="3730520342" sldId="2747"/>
            <ac:picMk id="120" creationId="{FEE82827-6421-5222-67EC-087A4B43A600}"/>
          </ac:picMkLst>
        </pc:picChg>
        <pc:picChg chg="mod">
          <ac:chgData name="Caron, Pierre Nicolas" userId="67919323-2a9e-407a-ba8f-538e7cd8aff0" providerId="ADAL" clId="{57D48044-3986-4951-8CEC-AA3F6DCBD8B6}" dt="2023-03-13T15:34:06.475" v="11109" actId="165"/>
          <ac:picMkLst>
            <pc:docMk/>
            <pc:sldMk cId="3730520342" sldId="2747"/>
            <ac:picMk id="121" creationId="{384ECDC5-685A-36B1-C9BA-500285BFFD2F}"/>
          </ac:picMkLst>
        </pc:picChg>
        <pc:picChg chg="mod">
          <ac:chgData name="Caron, Pierre Nicolas" userId="67919323-2a9e-407a-ba8f-538e7cd8aff0" providerId="ADAL" clId="{57D48044-3986-4951-8CEC-AA3F6DCBD8B6}" dt="2023-03-13T15:34:06.475" v="11109" actId="165"/>
          <ac:picMkLst>
            <pc:docMk/>
            <pc:sldMk cId="3730520342" sldId="2747"/>
            <ac:picMk id="122" creationId="{61B46DCF-52C7-4B48-73FE-98E206F0D580}"/>
          </ac:picMkLst>
        </pc:picChg>
        <pc:picChg chg="mod">
          <ac:chgData name="Caron, Pierre Nicolas" userId="67919323-2a9e-407a-ba8f-538e7cd8aff0" providerId="ADAL" clId="{57D48044-3986-4951-8CEC-AA3F6DCBD8B6}" dt="2023-03-13T15:34:11.569" v="11111" actId="165"/>
          <ac:picMkLst>
            <pc:docMk/>
            <pc:sldMk cId="3730520342" sldId="2747"/>
            <ac:picMk id="124" creationId="{1F610FBF-355F-EAFC-86AF-0F2EB92AC911}"/>
          </ac:picMkLst>
        </pc:picChg>
        <pc:picChg chg="mod">
          <ac:chgData name="Caron, Pierre Nicolas" userId="67919323-2a9e-407a-ba8f-538e7cd8aff0" providerId="ADAL" clId="{57D48044-3986-4951-8CEC-AA3F6DCBD8B6}" dt="2023-03-13T15:34:11.569" v="11111" actId="165"/>
          <ac:picMkLst>
            <pc:docMk/>
            <pc:sldMk cId="3730520342" sldId="2747"/>
            <ac:picMk id="125" creationId="{A61D8A16-06D1-5366-174F-4508FD4EB093}"/>
          </ac:picMkLst>
        </pc:picChg>
        <pc:picChg chg="mod">
          <ac:chgData name="Caron, Pierre Nicolas" userId="67919323-2a9e-407a-ba8f-538e7cd8aff0" providerId="ADAL" clId="{57D48044-3986-4951-8CEC-AA3F6DCBD8B6}" dt="2023-03-13T15:34:11.569" v="11111" actId="165"/>
          <ac:picMkLst>
            <pc:docMk/>
            <pc:sldMk cId="3730520342" sldId="2747"/>
            <ac:picMk id="126" creationId="{83201166-022C-F39A-E7A5-68E494AED46F}"/>
          </ac:picMkLst>
        </pc:picChg>
        <pc:picChg chg="mod">
          <ac:chgData name="Caron, Pierre Nicolas" userId="67919323-2a9e-407a-ba8f-538e7cd8aff0" providerId="ADAL" clId="{57D48044-3986-4951-8CEC-AA3F6DCBD8B6}" dt="2023-03-13T15:34:11.569" v="11111" actId="165"/>
          <ac:picMkLst>
            <pc:docMk/>
            <pc:sldMk cId="3730520342" sldId="2747"/>
            <ac:picMk id="127" creationId="{CEC4547D-9F85-6ACA-A530-9D7F54F1387B}"/>
          </ac:picMkLst>
        </pc:picChg>
        <pc:picChg chg="mod">
          <ac:chgData name="Caron, Pierre Nicolas" userId="67919323-2a9e-407a-ba8f-538e7cd8aff0" providerId="ADAL" clId="{57D48044-3986-4951-8CEC-AA3F6DCBD8B6}" dt="2023-03-13T15:34:11.569" v="11111" actId="165"/>
          <ac:picMkLst>
            <pc:docMk/>
            <pc:sldMk cId="3730520342" sldId="2747"/>
            <ac:picMk id="128" creationId="{4981072E-FB98-4308-096E-C818FCF21157}"/>
          </ac:picMkLst>
        </pc:picChg>
        <pc:picChg chg="mod">
          <ac:chgData name="Caron, Pierre Nicolas" userId="67919323-2a9e-407a-ba8f-538e7cd8aff0" providerId="ADAL" clId="{57D48044-3986-4951-8CEC-AA3F6DCBD8B6}" dt="2023-03-13T15:34:16.879" v="11113" actId="165"/>
          <ac:picMkLst>
            <pc:docMk/>
            <pc:sldMk cId="3730520342" sldId="2747"/>
            <ac:picMk id="130" creationId="{A714B3F1-6652-A12C-1C4F-44EAECB4B4FC}"/>
          </ac:picMkLst>
        </pc:picChg>
        <pc:picChg chg="mod">
          <ac:chgData name="Caron, Pierre Nicolas" userId="67919323-2a9e-407a-ba8f-538e7cd8aff0" providerId="ADAL" clId="{57D48044-3986-4951-8CEC-AA3F6DCBD8B6}" dt="2023-03-13T15:34:16.879" v="11113" actId="165"/>
          <ac:picMkLst>
            <pc:docMk/>
            <pc:sldMk cId="3730520342" sldId="2747"/>
            <ac:picMk id="131" creationId="{9D435F6D-7F68-CEB1-DE06-3F007F811779}"/>
          </ac:picMkLst>
        </pc:picChg>
        <pc:picChg chg="mod">
          <ac:chgData name="Caron, Pierre Nicolas" userId="67919323-2a9e-407a-ba8f-538e7cd8aff0" providerId="ADAL" clId="{57D48044-3986-4951-8CEC-AA3F6DCBD8B6}" dt="2023-03-13T15:34:16.879" v="11113" actId="165"/>
          <ac:picMkLst>
            <pc:docMk/>
            <pc:sldMk cId="3730520342" sldId="2747"/>
            <ac:picMk id="132" creationId="{1A015F3F-D123-20EF-7BF1-0011650DB1C8}"/>
          </ac:picMkLst>
        </pc:picChg>
        <pc:picChg chg="mod">
          <ac:chgData name="Caron, Pierre Nicolas" userId="67919323-2a9e-407a-ba8f-538e7cd8aff0" providerId="ADAL" clId="{57D48044-3986-4951-8CEC-AA3F6DCBD8B6}" dt="2023-03-13T15:34:16.879" v="11113" actId="165"/>
          <ac:picMkLst>
            <pc:docMk/>
            <pc:sldMk cId="3730520342" sldId="2747"/>
            <ac:picMk id="133" creationId="{B6EB20E0-F0F5-A199-4AFD-E3FBE85A1E24}"/>
          </ac:picMkLst>
        </pc:picChg>
        <pc:picChg chg="mod">
          <ac:chgData name="Caron, Pierre Nicolas" userId="67919323-2a9e-407a-ba8f-538e7cd8aff0" providerId="ADAL" clId="{57D48044-3986-4951-8CEC-AA3F6DCBD8B6}" dt="2023-03-13T15:34:16.879" v="11113" actId="165"/>
          <ac:picMkLst>
            <pc:docMk/>
            <pc:sldMk cId="3730520342" sldId="2747"/>
            <ac:picMk id="134" creationId="{62F7FE8F-BD1D-B940-EF0D-74D7D68EA747}"/>
          </ac:picMkLst>
        </pc:picChg>
        <pc:picChg chg="mod">
          <ac:chgData name="Caron, Pierre Nicolas" userId="67919323-2a9e-407a-ba8f-538e7cd8aff0" providerId="ADAL" clId="{57D48044-3986-4951-8CEC-AA3F6DCBD8B6}" dt="2023-03-13T14:03:35.549" v="9560"/>
          <ac:picMkLst>
            <pc:docMk/>
            <pc:sldMk cId="3730520342" sldId="2747"/>
            <ac:picMk id="136" creationId="{7850E37D-A30D-CB2C-3F38-53B8994457D5}"/>
          </ac:picMkLst>
        </pc:picChg>
        <pc:picChg chg="mod">
          <ac:chgData name="Caron, Pierre Nicolas" userId="67919323-2a9e-407a-ba8f-538e7cd8aff0" providerId="ADAL" clId="{57D48044-3986-4951-8CEC-AA3F6DCBD8B6}" dt="2023-03-13T14:03:35.549" v="9560"/>
          <ac:picMkLst>
            <pc:docMk/>
            <pc:sldMk cId="3730520342" sldId="2747"/>
            <ac:picMk id="137" creationId="{412AC9B5-113C-3C6A-2F0D-66885F84E27A}"/>
          </ac:picMkLst>
        </pc:picChg>
        <pc:picChg chg="mod">
          <ac:chgData name="Caron, Pierre Nicolas" userId="67919323-2a9e-407a-ba8f-538e7cd8aff0" providerId="ADAL" clId="{57D48044-3986-4951-8CEC-AA3F6DCBD8B6}" dt="2023-03-13T14:03:35.549" v="9560"/>
          <ac:picMkLst>
            <pc:docMk/>
            <pc:sldMk cId="3730520342" sldId="2747"/>
            <ac:picMk id="138" creationId="{F1764AC0-F99D-B3A0-C281-BB41D5A2F43C}"/>
          </ac:picMkLst>
        </pc:picChg>
        <pc:picChg chg="mod">
          <ac:chgData name="Caron, Pierre Nicolas" userId="67919323-2a9e-407a-ba8f-538e7cd8aff0" providerId="ADAL" clId="{57D48044-3986-4951-8CEC-AA3F6DCBD8B6}" dt="2023-03-13T14:03:35.549" v="9560"/>
          <ac:picMkLst>
            <pc:docMk/>
            <pc:sldMk cId="3730520342" sldId="2747"/>
            <ac:picMk id="139" creationId="{1FC5B6DD-BA95-2E7B-AF6D-E7A7BFC3321B}"/>
          </ac:picMkLst>
        </pc:picChg>
        <pc:picChg chg="mod">
          <ac:chgData name="Caron, Pierre Nicolas" userId="67919323-2a9e-407a-ba8f-538e7cd8aff0" providerId="ADAL" clId="{57D48044-3986-4951-8CEC-AA3F6DCBD8B6}" dt="2023-03-13T15:34:14.069" v="11112" actId="165"/>
          <ac:picMkLst>
            <pc:docMk/>
            <pc:sldMk cId="3730520342" sldId="2747"/>
            <ac:picMk id="141" creationId="{1589D286-01B2-0A34-BA90-AF1D7278DCFB}"/>
          </ac:picMkLst>
        </pc:picChg>
        <pc:picChg chg="mod">
          <ac:chgData name="Caron, Pierre Nicolas" userId="67919323-2a9e-407a-ba8f-538e7cd8aff0" providerId="ADAL" clId="{57D48044-3986-4951-8CEC-AA3F6DCBD8B6}" dt="2023-03-13T15:34:14.069" v="11112" actId="165"/>
          <ac:picMkLst>
            <pc:docMk/>
            <pc:sldMk cId="3730520342" sldId="2747"/>
            <ac:picMk id="142" creationId="{55E88006-EE63-DBFA-592C-DCCB07D503AB}"/>
          </ac:picMkLst>
        </pc:picChg>
        <pc:picChg chg="mod">
          <ac:chgData name="Caron, Pierre Nicolas" userId="67919323-2a9e-407a-ba8f-538e7cd8aff0" providerId="ADAL" clId="{57D48044-3986-4951-8CEC-AA3F6DCBD8B6}" dt="2023-03-13T15:34:14.069" v="11112" actId="165"/>
          <ac:picMkLst>
            <pc:docMk/>
            <pc:sldMk cId="3730520342" sldId="2747"/>
            <ac:picMk id="143" creationId="{93A9520F-8C9A-296E-5E63-A2642C0D2085}"/>
          </ac:picMkLst>
        </pc:picChg>
        <pc:picChg chg="mod">
          <ac:chgData name="Caron, Pierre Nicolas" userId="67919323-2a9e-407a-ba8f-538e7cd8aff0" providerId="ADAL" clId="{57D48044-3986-4951-8CEC-AA3F6DCBD8B6}" dt="2023-03-13T15:34:14.069" v="11112" actId="165"/>
          <ac:picMkLst>
            <pc:docMk/>
            <pc:sldMk cId="3730520342" sldId="2747"/>
            <ac:picMk id="144" creationId="{941F1075-BC86-E543-1C41-6B0CC983B143}"/>
          </ac:picMkLst>
        </pc:picChg>
        <pc:picChg chg="mod">
          <ac:chgData name="Caron, Pierre Nicolas" userId="67919323-2a9e-407a-ba8f-538e7cd8aff0" providerId="ADAL" clId="{57D48044-3986-4951-8CEC-AA3F6DCBD8B6}" dt="2023-03-13T15:34:14.069" v="11112" actId="165"/>
          <ac:picMkLst>
            <pc:docMk/>
            <pc:sldMk cId="3730520342" sldId="2747"/>
            <ac:picMk id="145" creationId="{683B5420-93FB-D3C1-8440-677A5F2DA5D5}"/>
          </ac:picMkLst>
        </pc:picChg>
        <pc:picChg chg="mod">
          <ac:chgData name="Caron, Pierre Nicolas" userId="67919323-2a9e-407a-ba8f-538e7cd8aff0" providerId="ADAL" clId="{57D48044-3986-4951-8CEC-AA3F6DCBD8B6}" dt="2023-03-13T15:34:19.852" v="11114" actId="165"/>
          <ac:picMkLst>
            <pc:docMk/>
            <pc:sldMk cId="3730520342" sldId="2747"/>
            <ac:picMk id="147" creationId="{201C6FC6-CC2D-F99A-6A89-66BEDA63F2B4}"/>
          </ac:picMkLst>
        </pc:picChg>
        <pc:picChg chg="mod">
          <ac:chgData name="Caron, Pierre Nicolas" userId="67919323-2a9e-407a-ba8f-538e7cd8aff0" providerId="ADAL" clId="{57D48044-3986-4951-8CEC-AA3F6DCBD8B6}" dt="2023-03-13T15:34:19.852" v="11114" actId="165"/>
          <ac:picMkLst>
            <pc:docMk/>
            <pc:sldMk cId="3730520342" sldId="2747"/>
            <ac:picMk id="148" creationId="{D0B6482C-BB49-05A3-1474-C93AE57320E3}"/>
          </ac:picMkLst>
        </pc:picChg>
        <pc:picChg chg="mod">
          <ac:chgData name="Caron, Pierre Nicolas" userId="67919323-2a9e-407a-ba8f-538e7cd8aff0" providerId="ADAL" clId="{57D48044-3986-4951-8CEC-AA3F6DCBD8B6}" dt="2023-03-13T15:34:19.852" v="11114" actId="165"/>
          <ac:picMkLst>
            <pc:docMk/>
            <pc:sldMk cId="3730520342" sldId="2747"/>
            <ac:picMk id="149" creationId="{39EBC1E5-C177-DEEA-33B0-E6AAC312BC6D}"/>
          </ac:picMkLst>
        </pc:picChg>
        <pc:picChg chg="mod">
          <ac:chgData name="Caron, Pierre Nicolas" userId="67919323-2a9e-407a-ba8f-538e7cd8aff0" providerId="ADAL" clId="{57D48044-3986-4951-8CEC-AA3F6DCBD8B6}" dt="2023-03-13T15:34:19.852" v="11114" actId="165"/>
          <ac:picMkLst>
            <pc:docMk/>
            <pc:sldMk cId="3730520342" sldId="2747"/>
            <ac:picMk id="150" creationId="{3B14E5D2-36C7-B309-E628-D38B9493282E}"/>
          </ac:picMkLst>
        </pc:picChg>
        <pc:picChg chg="mod">
          <ac:chgData name="Caron, Pierre Nicolas" userId="67919323-2a9e-407a-ba8f-538e7cd8aff0" providerId="ADAL" clId="{57D48044-3986-4951-8CEC-AA3F6DCBD8B6}" dt="2023-03-13T15:34:19.852" v="11114" actId="165"/>
          <ac:picMkLst>
            <pc:docMk/>
            <pc:sldMk cId="3730520342" sldId="2747"/>
            <ac:picMk id="151" creationId="{8E16B766-91D3-FAF4-81E5-61A352908895}"/>
          </ac:picMkLst>
        </pc:picChg>
        <pc:picChg chg="mod">
          <ac:chgData name="Caron, Pierre Nicolas" userId="67919323-2a9e-407a-ba8f-538e7cd8aff0" providerId="ADAL" clId="{57D48044-3986-4951-8CEC-AA3F6DCBD8B6}" dt="2023-03-13T15:34:22.665" v="11115" actId="165"/>
          <ac:picMkLst>
            <pc:docMk/>
            <pc:sldMk cId="3730520342" sldId="2747"/>
            <ac:picMk id="153" creationId="{FF9ACA14-5A27-EF8C-3B42-6905011C7D08}"/>
          </ac:picMkLst>
        </pc:picChg>
        <pc:picChg chg="mod">
          <ac:chgData name="Caron, Pierre Nicolas" userId="67919323-2a9e-407a-ba8f-538e7cd8aff0" providerId="ADAL" clId="{57D48044-3986-4951-8CEC-AA3F6DCBD8B6}" dt="2023-03-13T15:34:22.665" v="11115" actId="165"/>
          <ac:picMkLst>
            <pc:docMk/>
            <pc:sldMk cId="3730520342" sldId="2747"/>
            <ac:picMk id="154" creationId="{9E1EF779-4FE0-D120-D123-06C909047AB8}"/>
          </ac:picMkLst>
        </pc:picChg>
        <pc:picChg chg="mod">
          <ac:chgData name="Caron, Pierre Nicolas" userId="67919323-2a9e-407a-ba8f-538e7cd8aff0" providerId="ADAL" clId="{57D48044-3986-4951-8CEC-AA3F6DCBD8B6}" dt="2023-03-13T15:34:22.665" v="11115" actId="165"/>
          <ac:picMkLst>
            <pc:docMk/>
            <pc:sldMk cId="3730520342" sldId="2747"/>
            <ac:picMk id="155" creationId="{891ADC8B-C94B-AF6A-6A87-D71D42F390DB}"/>
          </ac:picMkLst>
        </pc:picChg>
        <pc:picChg chg="mod">
          <ac:chgData name="Caron, Pierre Nicolas" userId="67919323-2a9e-407a-ba8f-538e7cd8aff0" providerId="ADAL" clId="{57D48044-3986-4951-8CEC-AA3F6DCBD8B6}" dt="2023-03-13T15:34:22.665" v="11115" actId="165"/>
          <ac:picMkLst>
            <pc:docMk/>
            <pc:sldMk cId="3730520342" sldId="2747"/>
            <ac:picMk id="156" creationId="{A78364DB-E26B-2490-A046-C07D0FEAFAD7}"/>
          </ac:picMkLst>
        </pc:picChg>
        <pc:picChg chg="add mod ord">
          <ac:chgData name="Caron, Pierre Nicolas" userId="67919323-2a9e-407a-ba8f-538e7cd8aff0" providerId="ADAL" clId="{57D48044-3986-4951-8CEC-AA3F6DCBD8B6}" dt="2023-03-13T15:23:51.244" v="11016" actId="167"/>
          <ac:picMkLst>
            <pc:docMk/>
            <pc:sldMk cId="3730520342" sldId="2747"/>
            <ac:picMk id="161" creationId="{56AC231B-9E81-88C2-FD61-96F47FCFA1FF}"/>
          </ac:picMkLst>
        </pc:picChg>
        <pc:cxnChg chg="del">
          <ac:chgData name="Caron, Pierre Nicolas" userId="67919323-2a9e-407a-ba8f-538e7cd8aff0" providerId="ADAL" clId="{57D48044-3986-4951-8CEC-AA3F6DCBD8B6}" dt="2023-03-13T14:14:11.474" v="9628" actId="478"/>
          <ac:cxnSpMkLst>
            <pc:docMk/>
            <pc:sldMk cId="3730520342" sldId="2747"/>
            <ac:cxnSpMk id="3" creationId="{25913247-8411-D065-B536-1C1072024274}"/>
          </ac:cxnSpMkLst>
        </pc:cxnChg>
      </pc:sldChg>
      <pc:sldChg chg="addSp delSp modSp new mod">
        <pc:chgData name="Caron, Pierre Nicolas" userId="67919323-2a9e-407a-ba8f-538e7cd8aff0" providerId="ADAL" clId="{57D48044-3986-4951-8CEC-AA3F6DCBD8B6}" dt="2023-03-15T07:10:12.449" v="12444" actId="20577"/>
        <pc:sldMkLst>
          <pc:docMk/>
          <pc:sldMk cId="234691561" sldId="2748"/>
        </pc:sldMkLst>
        <pc:spChg chg="mod">
          <ac:chgData name="Caron, Pierre Nicolas" userId="67919323-2a9e-407a-ba8f-538e7cd8aff0" providerId="ADAL" clId="{57D48044-3986-4951-8CEC-AA3F6DCBD8B6}" dt="2023-03-14T14:49:35.359" v="11957"/>
          <ac:spMkLst>
            <pc:docMk/>
            <pc:sldMk cId="234691561" sldId="2748"/>
            <ac:spMk id="2" creationId="{DA7B29C2-4263-57FA-CE5C-72811FD01CD9}"/>
          </ac:spMkLst>
        </pc:spChg>
        <pc:spChg chg="add mod">
          <ac:chgData name="Caron, Pierre Nicolas" userId="67919323-2a9e-407a-ba8f-538e7cd8aff0" providerId="ADAL" clId="{57D48044-3986-4951-8CEC-AA3F6DCBD8B6}" dt="2023-03-15T07:10:12.449" v="12444" actId="20577"/>
          <ac:spMkLst>
            <pc:docMk/>
            <pc:sldMk cId="234691561" sldId="2748"/>
            <ac:spMk id="5" creationId="{BEBCDC2C-46F4-9E8D-32BA-B5FFB0821A2D}"/>
          </ac:spMkLst>
        </pc:spChg>
        <pc:spChg chg="add del mod">
          <ac:chgData name="Caron, Pierre Nicolas" userId="67919323-2a9e-407a-ba8f-538e7cd8aff0" providerId="ADAL" clId="{57D48044-3986-4951-8CEC-AA3F6DCBD8B6}" dt="2023-03-13T14:30:11.895" v="9840" actId="478"/>
          <ac:spMkLst>
            <pc:docMk/>
            <pc:sldMk cId="234691561" sldId="2748"/>
            <ac:spMk id="6" creationId="{F86FBB65-877F-D1DE-B18E-335A515FD5F9}"/>
          </ac:spMkLst>
        </pc:spChg>
        <pc:spChg chg="add mod">
          <ac:chgData name="Caron, Pierre Nicolas" userId="67919323-2a9e-407a-ba8f-538e7cd8aff0" providerId="ADAL" clId="{57D48044-3986-4951-8CEC-AA3F6DCBD8B6}" dt="2023-03-13T17:56:18.778" v="11929" actId="12789"/>
          <ac:spMkLst>
            <pc:docMk/>
            <pc:sldMk cId="234691561" sldId="2748"/>
            <ac:spMk id="16" creationId="{83A39AC5-FC93-982E-8E39-5FF3FBDAE20B}"/>
          </ac:spMkLst>
        </pc:spChg>
        <pc:spChg chg="add mod ord">
          <ac:chgData name="Caron, Pierre Nicolas" userId="67919323-2a9e-407a-ba8f-538e7cd8aff0" providerId="ADAL" clId="{57D48044-3986-4951-8CEC-AA3F6DCBD8B6}" dt="2023-03-13T17:55:54.310" v="11927" actId="12789"/>
          <ac:spMkLst>
            <pc:docMk/>
            <pc:sldMk cId="234691561" sldId="2748"/>
            <ac:spMk id="17" creationId="{659A43B3-A35F-5DAA-7204-70B8277E7783}"/>
          </ac:spMkLst>
        </pc:spChg>
        <pc:spChg chg="add mod ord">
          <ac:chgData name="Caron, Pierre Nicolas" userId="67919323-2a9e-407a-ba8f-538e7cd8aff0" providerId="ADAL" clId="{57D48044-3986-4951-8CEC-AA3F6DCBD8B6}" dt="2023-03-13T17:56:18.778" v="11929" actId="12789"/>
          <ac:spMkLst>
            <pc:docMk/>
            <pc:sldMk cId="234691561" sldId="2748"/>
            <ac:spMk id="19" creationId="{F843AA13-56C0-1095-C3EF-BD6525E4B96E}"/>
          </ac:spMkLst>
        </pc:spChg>
        <pc:picChg chg="add del mod">
          <ac:chgData name="Caron, Pierre Nicolas" userId="67919323-2a9e-407a-ba8f-538e7cd8aff0" providerId="ADAL" clId="{57D48044-3986-4951-8CEC-AA3F6DCBD8B6}" dt="2023-03-13T14:30:11.895" v="9840" actId="478"/>
          <ac:picMkLst>
            <pc:docMk/>
            <pc:sldMk cId="234691561" sldId="2748"/>
            <ac:picMk id="4" creationId="{9A2A3758-2756-5A33-172A-13161B254C66}"/>
          </ac:picMkLst>
        </pc:picChg>
        <pc:picChg chg="add del mod">
          <ac:chgData name="Caron, Pierre Nicolas" userId="67919323-2a9e-407a-ba8f-538e7cd8aff0" providerId="ADAL" clId="{57D48044-3986-4951-8CEC-AA3F6DCBD8B6}" dt="2023-03-13T14:30:11.895" v="9840" actId="478"/>
          <ac:picMkLst>
            <pc:docMk/>
            <pc:sldMk cId="234691561" sldId="2748"/>
            <ac:picMk id="7" creationId="{5A8BA3E5-9727-5DC0-5AFC-B6DB10A17616}"/>
          </ac:picMkLst>
        </pc:picChg>
        <pc:picChg chg="add del mod modCrop">
          <ac:chgData name="Caron, Pierre Nicolas" userId="67919323-2a9e-407a-ba8f-538e7cd8aff0" providerId="ADAL" clId="{57D48044-3986-4951-8CEC-AA3F6DCBD8B6}" dt="2023-03-13T14:26:12.583" v="9820" actId="478"/>
          <ac:picMkLst>
            <pc:docMk/>
            <pc:sldMk cId="234691561" sldId="2748"/>
            <ac:picMk id="9" creationId="{501F290B-024C-2CEE-6DCE-E35A06568C5E}"/>
          </ac:picMkLst>
        </pc:picChg>
        <pc:picChg chg="add del mod modCrop">
          <ac:chgData name="Caron, Pierre Nicolas" userId="67919323-2a9e-407a-ba8f-538e7cd8aff0" providerId="ADAL" clId="{57D48044-3986-4951-8CEC-AA3F6DCBD8B6}" dt="2023-03-13T14:27:15.943" v="9826" actId="478"/>
          <ac:picMkLst>
            <pc:docMk/>
            <pc:sldMk cId="234691561" sldId="2748"/>
            <ac:picMk id="10" creationId="{517134D6-7D2D-58EC-E2AA-ABB2F69D2943}"/>
          </ac:picMkLst>
        </pc:picChg>
        <pc:picChg chg="add del mod modCrop">
          <ac:chgData name="Caron, Pierre Nicolas" userId="67919323-2a9e-407a-ba8f-538e7cd8aff0" providerId="ADAL" clId="{57D48044-3986-4951-8CEC-AA3F6DCBD8B6}" dt="2023-03-13T14:26:12.583" v="9820" actId="478"/>
          <ac:picMkLst>
            <pc:docMk/>
            <pc:sldMk cId="234691561" sldId="2748"/>
            <ac:picMk id="11" creationId="{6B33E7A0-6E9A-6DDE-4688-AB1637E4B13D}"/>
          </ac:picMkLst>
        </pc:picChg>
        <pc:picChg chg="add del mod">
          <ac:chgData name="Caron, Pierre Nicolas" userId="67919323-2a9e-407a-ba8f-538e7cd8aff0" providerId="ADAL" clId="{57D48044-3986-4951-8CEC-AA3F6DCBD8B6}" dt="2023-03-13T14:24:58.805" v="9811" actId="478"/>
          <ac:picMkLst>
            <pc:docMk/>
            <pc:sldMk cId="234691561" sldId="2748"/>
            <ac:picMk id="12" creationId="{BF5E71BF-B398-C9E0-E5E4-016475E73396}"/>
          </ac:picMkLst>
        </pc:picChg>
        <pc:picChg chg="add del mod">
          <ac:chgData name="Caron, Pierre Nicolas" userId="67919323-2a9e-407a-ba8f-538e7cd8aff0" providerId="ADAL" clId="{57D48044-3986-4951-8CEC-AA3F6DCBD8B6}" dt="2023-03-13T14:24:54.485" v="9810" actId="478"/>
          <ac:picMkLst>
            <pc:docMk/>
            <pc:sldMk cId="234691561" sldId="2748"/>
            <ac:picMk id="13" creationId="{EF6A396B-7948-90AF-446B-4E41BE647962}"/>
          </ac:picMkLst>
        </pc:picChg>
        <pc:picChg chg="add mod modCrop">
          <ac:chgData name="Caron, Pierre Nicolas" userId="67919323-2a9e-407a-ba8f-538e7cd8aff0" providerId="ADAL" clId="{57D48044-3986-4951-8CEC-AA3F6DCBD8B6}" dt="2023-03-13T15:09:14.956" v="10833" actId="554"/>
          <ac:picMkLst>
            <pc:docMk/>
            <pc:sldMk cId="234691561" sldId="2748"/>
            <ac:picMk id="14" creationId="{BBE8C78D-02AB-0879-3901-05F787E1B015}"/>
          </ac:picMkLst>
        </pc:picChg>
        <pc:picChg chg="add mod modCrop">
          <ac:chgData name="Caron, Pierre Nicolas" userId="67919323-2a9e-407a-ba8f-538e7cd8aff0" providerId="ADAL" clId="{57D48044-3986-4951-8CEC-AA3F6DCBD8B6}" dt="2023-03-13T14:27:41.641" v="9828" actId="1076"/>
          <ac:picMkLst>
            <pc:docMk/>
            <pc:sldMk cId="234691561" sldId="2748"/>
            <ac:picMk id="15" creationId="{520DD061-5FA7-DEA8-0DA2-3ACE9BDA8065}"/>
          </ac:picMkLst>
        </pc:picChg>
        <pc:picChg chg="add del mod ord modCrop">
          <ac:chgData name="Caron, Pierre Nicolas" userId="67919323-2a9e-407a-ba8f-538e7cd8aff0" providerId="ADAL" clId="{57D48044-3986-4951-8CEC-AA3F6DCBD8B6}" dt="2023-03-13T17:01:01.677" v="11565" actId="478"/>
          <ac:picMkLst>
            <pc:docMk/>
            <pc:sldMk cId="234691561" sldId="2748"/>
            <ac:picMk id="18" creationId="{46059083-E7E3-3B9D-D689-1985761781F0}"/>
          </ac:picMkLst>
        </pc:picChg>
        <pc:picChg chg="add del mod ord">
          <ac:chgData name="Caron, Pierre Nicolas" userId="67919323-2a9e-407a-ba8f-538e7cd8aff0" providerId="ADAL" clId="{57D48044-3986-4951-8CEC-AA3F6DCBD8B6}" dt="2023-03-13T17:01:01.052" v="11564"/>
          <ac:picMkLst>
            <pc:docMk/>
            <pc:sldMk cId="234691561" sldId="2748"/>
            <ac:picMk id="20" creationId="{78449205-D850-4227-5CB9-4FD183D9235B}"/>
          </ac:picMkLst>
        </pc:picChg>
      </pc:sldChg>
      <pc:sldChg chg="addSp delSp modSp new del mod">
        <pc:chgData name="Caron, Pierre Nicolas" userId="67919323-2a9e-407a-ba8f-538e7cd8aff0" providerId="ADAL" clId="{57D48044-3986-4951-8CEC-AA3F6DCBD8B6}" dt="2023-03-13T16:57:33.308" v="11537" actId="47"/>
        <pc:sldMkLst>
          <pc:docMk/>
          <pc:sldMk cId="3440462639" sldId="2749"/>
        </pc:sldMkLst>
        <pc:grpChg chg="add mod">
          <ac:chgData name="Caron, Pierre Nicolas" userId="67919323-2a9e-407a-ba8f-538e7cd8aff0" providerId="ADAL" clId="{57D48044-3986-4951-8CEC-AA3F6DCBD8B6}" dt="2023-03-13T16:52:33.849" v="11439"/>
          <ac:grpSpMkLst>
            <pc:docMk/>
            <pc:sldMk cId="3440462639" sldId="2749"/>
            <ac:grpSpMk id="24" creationId="{D37A637A-1805-D3EC-1CE0-A32E2BAEF8F2}"/>
          </ac:grpSpMkLst>
        </pc:grpChg>
        <pc:picChg chg="add del mod">
          <ac:chgData name="Caron, Pierre Nicolas" userId="67919323-2a9e-407a-ba8f-538e7cd8aff0" providerId="ADAL" clId="{57D48044-3986-4951-8CEC-AA3F6DCBD8B6}" dt="2023-03-13T16:44:35.558" v="11320" actId="21"/>
          <ac:picMkLst>
            <pc:docMk/>
            <pc:sldMk cId="3440462639" sldId="2749"/>
            <ac:picMk id="4" creationId="{B8DBD359-9AED-C6BE-882F-EE97A89D94A2}"/>
          </ac:picMkLst>
        </pc:picChg>
        <pc:picChg chg="add mod">
          <ac:chgData name="Caron, Pierre Nicolas" userId="67919323-2a9e-407a-ba8f-538e7cd8aff0" providerId="ADAL" clId="{57D48044-3986-4951-8CEC-AA3F6DCBD8B6}" dt="2023-03-13T16:51:50.483" v="11437" actId="554"/>
          <ac:picMkLst>
            <pc:docMk/>
            <pc:sldMk cId="3440462639" sldId="2749"/>
            <ac:picMk id="6" creationId="{79F2649A-541F-D6FA-790A-860E095E4462}"/>
          </ac:picMkLst>
        </pc:picChg>
        <pc:picChg chg="add mod ord modCrop">
          <ac:chgData name="Caron, Pierre Nicolas" userId="67919323-2a9e-407a-ba8f-538e7cd8aff0" providerId="ADAL" clId="{57D48044-3986-4951-8CEC-AA3F6DCBD8B6}" dt="2023-03-13T16:51:33.569" v="11435" actId="14100"/>
          <ac:picMkLst>
            <pc:docMk/>
            <pc:sldMk cId="3440462639" sldId="2749"/>
            <ac:picMk id="8" creationId="{FB7E0D5A-7A14-0997-48BA-3095A61C7BA7}"/>
          </ac:picMkLst>
        </pc:picChg>
        <pc:picChg chg="add mod">
          <ac:chgData name="Caron, Pierre Nicolas" userId="67919323-2a9e-407a-ba8f-538e7cd8aff0" providerId="ADAL" clId="{57D48044-3986-4951-8CEC-AA3F6DCBD8B6}" dt="2023-03-13T16:51:50.483" v="11437" actId="554"/>
          <ac:picMkLst>
            <pc:docMk/>
            <pc:sldMk cId="3440462639" sldId="2749"/>
            <ac:picMk id="10" creationId="{B5A6FD5E-1461-426B-501F-76601C7125D4}"/>
          </ac:picMkLst>
        </pc:picChg>
        <pc:picChg chg="add mod modCrop">
          <ac:chgData name="Caron, Pierre Nicolas" userId="67919323-2a9e-407a-ba8f-538e7cd8aff0" providerId="ADAL" clId="{57D48044-3986-4951-8CEC-AA3F6DCBD8B6}" dt="2023-03-13T16:54:20.717" v="11441" actId="14100"/>
          <ac:picMkLst>
            <pc:docMk/>
            <pc:sldMk cId="3440462639" sldId="2749"/>
            <ac:picMk id="12" creationId="{5F9CEFA2-DFBB-C84E-6B8F-FAC7F053083B}"/>
          </ac:picMkLst>
        </pc:picChg>
        <pc:picChg chg="add mod">
          <ac:chgData name="Caron, Pierre Nicolas" userId="67919323-2a9e-407a-ba8f-538e7cd8aff0" providerId="ADAL" clId="{57D48044-3986-4951-8CEC-AA3F6DCBD8B6}" dt="2023-03-13T16:50:51.880" v="11425" actId="164"/>
          <ac:picMkLst>
            <pc:docMk/>
            <pc:sldMk cId="3440462639" sldId="2749"/>
            <ac:picMk id="14" creationId="{790CCF46-3E59-1E68-2A8C-316711F9A503}"/>
          </ac:picMkLst>
        </pc:picChg>
        <pc:picChg chg="add mod ord">
          <ac:chgData name="Caron, Pierre Nicolas" userId="67919323-2a9e-407a-ba8f-538e7cd8aff0" providerId="ADAL" clId="{57D48044-3986-4951-8CEC-AA3F6DCBD8B6}" dt="2023-03-13T16:51:50.483" v="11437" actId="554"/>
          <ac:picMkLst>
            <pc:docMk/>
            <pc:sldMk cId="3440462639" sldId="2749"/>
            <ac:picMk id="16" creationId="{435B1742-7D40-C77F-7F1D-7781CB043461}"/>
          </ac:picMkLst>
        </pc:picChg>
        <pc:picChg chg="add mod">
          <ac:chgData name="Caron, Pierre Nicolas" userId="67919323-2a9e-407a-ba8f-538e7cd8aff0" providerId="ADAL" clId="{57D48044-3986-4951-8CEC-AA3F6DCBD8B6}" dt="2023-03-13T16:50:51.880" v="11425" actId="164"/>
          <ac:picMkLst>
            <pc:docMk/>
            <pc:sldMk cId="3440462639" sldId="2749"/>
            <ac:picMk id="17" creationId="{5785DF80-8D7E-B669-1016-C5E9F2D23DD0}"/>
          </ac:picMkLst>
        </pc:picChg>
        <pc:picChg chg="add mod modCrop">
          <ac:chgData name="Caron, Pierre Nicolas" userId="67919323-2a9e-407a-ba8f-538e7cd8aff0" providerId="ADAL" clId="{57D48044-3986-4951-8CEC-AA3F6DCBD8B6}" dt="2023-03-13T16:54:10.263" v="11440" actId="14100"/>
          <ac:picMkLst>
            <pc:docMk/>
            <pc:sldMk cId="3440462639" sldId="2749"/>
            <ac:picMk id="19" creationId="{854DF198-240E-7BDE-5582-ED1AB0A19BB1}"/>
          </ac:picMkLst>
        </pc:picChg>
        <pc:picChg chg="add del mod">
          <ac:chgData name="Caron, Pierre Nicolas" userId="67919323-2a9e-407a-ba8f-538e7cd8aff0" providerId="ADAL" clId="{57D48044-3986-4951-8CEC-AA3F6DCBD8B6}" dt="2023-03-13T16:51:11.978" v="11432" actId="478"/>
          <ac:picMkLst>
            <pc:docMk/>
            <pc:sldMk cId="3440462639" sldId="2749"/>
            <ac:picMk id="21" creationId="{BDC01370-44A0-65D5-61C8-E9251B9D65D1}"/>
          </ac:picMkLst>
        </pc:picChg>
        <pc:picChg chg="add mod modCrop">
          <ac:chgData name="Caron, Pierre Nicolas" userId="67919323-2a9e-407a-ba8f-538e7cd8aff0" providerId="ADAL" clId="{57D48044-3986-4951-8CEC-AA3F6DCBD8B6}" dt="2023-03-13T16:54:24.616" v="11442" actId="14100"/>
          <ac:picMkLst>
            <pc:docMk/>
            <pc:sldMk cId="3440462639" sldId="2749"/>
            <ac:picMk id="23" creationId="{D3F0779F-2B95-9336-9D5B-3113DC8F1405}"/>
          </ac:picMkLst>
        </pc:picChg>
      </pc:sldChg>
      <pc:sldMasterChg chg="delSp mod delSldLayout modSldLayout">
        <pc:chgData name="Caron, Pierre Nicolas" userId="67919323-2a9e-407a-ba8f-538e7cd8aff0" providerId="ADAL" clId="{57D48044-3986-4951-8CEC-AA3F6DCBD8B6}" dt="2023-03-09T15:16:50.678" v="125" actId="478"/>
        <pc:sldMasterMkLst>
          <pc:docMk/>
          <pc:sldMasterMk cId="477789139" sldId="2147483704"/>
        </pc:sldMasterMkLst>
        <pc:spChg chg="del">
          <ac:chgData name="Caron, Pierre Nicolas" userId="67919323-2a9e-407a-ba8f-538e7cd8aff0" providerId="ADAL" clId="{57D48044-3986-4951-8CEC-AA3F6DCBD8B6}" dt="2023-03-09T15:16:50.678" v="125" actId="478"/>
          <ac:spMkLst>
            <pc:docMk/>
            <pc:sldMasterMk cId="477789139" sldId="2147483704"/>
            <ac:spMk id="6" creationId="{2BC8068C-F84C-EC00-DD75-0749498A36A5}"/>
          </ac:spMkLst>
        </pc:spChg>
        <pc:sldLayoutChg chg="delSp mod">
          <pc:chgData name="Caron, Pierre Nicolas" userId="67919323-2a9e-407a-ba8f-538e7cd8aff0" providerId="ADAL" clId="{57D48044-3986-4951-8CEC-AA3F6DCBD8B6}" dt="2023-03-09T15:15:40.963" v="106" actId="478"/>
          <pc:sldLayoutMkLst>
            <pc:docMk/>
            <pc:sldMasterMk cId="3514694033" sldId="2147483728"/>
            <pc:sldLayoutMk cId="180764147" sldId="2147483709"/>
          </pc:sldLayoutMkLst>
          <pc:spChg chg="del">
            <ac:chgData name="Caron, Pierre Nicolas" userId="67919323-2a9e-407a-ba8f-538e7cd8aff0" providerId="ADAL" clId="{57D48044-3986-4951-8CEC-AA3F6DCBD8B6}" dt="2023-03-09T15:15:40.963" v="106" actId="478"/>
            <ac:spMkLst>
              <pc:docMk/>
              <pc:sldMasterMk cId="3514694033" sldId="2147483728"/>
              <pc:sldLayoutMk cId="180764147" sldId="2147483709"/>
              <ac:spMk id="6" creationId="{AD660C3E-B9F0-6690-E117-A1FBFCE35AFE}"/>
            </ac:spMkLst>
          </pc:spChg>
        </pc:sldLayoutChg>
        <pc:sldLayoutChg chg="delSp mod">
          <pc:chgData name="Caron, Pierre Nicolas" userId="67919323-2a9e-407a-ba8f-538e7cd8aff0" providerId="ADAL" clId="{57D48044-3986-4951-8CEC-AA3F6DCBD8B6}" dt="2023-03-09T15:15:46.108" v="107" actId="478"/>
          <pc:sldLayoutMkLst>
            <pc:docMk/>
            <pc:sldMasterMk cId="3514694033" sldId="2147483728"/>
            <pc:sldLayoutMk cId="3518407723" sldId="2147483710"/>
          </pc:sldLayoutMkLst>
          <pc:spChg chg="del">
            <ac:chgData name="Caron, Pierre Nicolas" userId="67919323-2a9e-407a-ba8f-538e7cd8aff0" providerId="ADAL" clId="{57D48044-3986-4951-8CEC-AA3F6DCBD8B6}" dt="2023-03-09T15:15:46.108" v="107" actId="478"/>
            <ac:spMkLst>
              <pc:docMk/>
              <pc:sldMasterMk cId="3514694033" sldId="2147483728"/>
              <pc:sldLayoutMk cId="3518407723" sldId="2147483710"/>
              <ac:spMk id="6" creationId="{AD660C3E-B9F0-6690-E117-A1FBFCE35AFE}"/>
            </ac:spMkLst>
          </pc:spChg>
        </pc:sldLayoutChg>
        <pc:sldLayoutChg chg="delSp mod">
          <pc:chgData name="Caron, Pierre Nicolas" userId="67919323-2a9e-407a-ba8f-538e7cd8aff0" providerId="ADAL" clId="{57D48044-3986-4951-8CEC-AA3F6DCBD8B6}" dt="2023-03-09T15:15:49.454" v="108" actId="478"/>
          <pc:sldLayoutMkLst>
            <pc:docMk/>
            <pc:sldMasterMk cId="3514694033" sldId="2147483728"/>
            <pc:sldLayoutMk cId="3238387893" sldId="2147483711"/>
          </pc:sldLayoutMkLst>
          <pc:spChg chg="del">
            <ac:chgData name="Caron, Pierre Nicolas" userId="67919323-2a9e-407a-ba8f-538e7cd8aff0" providerId="ADAL" clId="{57D48044-3986-4951-8CEC-AA3F6DCBD8B6}" dt="2023-03-09T15:15:49.454" v="108" actId="478"/>
            <ac:spMkLst>
              <pc:docMk/>
              <pc:sldMasterMk cId="3514694033" sldId="2147483728"/>
              <pc:sldLayoutMk cId="3238387893" sldId="2147483711"/>
              <ac:spMk id="6" creationId="{AD660C3E-B9F0-6690-E117-A1FBFCE35AFE}"/>
            </ac:spMkLst>
          </pc:spChg>
        </pc:sldLayoutChg>
        <pc:sldLayoutChg chg="delSp mod">
          <pc:chgData name="Caron, Pierre Nicolas" userId="67919323-2a9e-407a-ba8f-538e7cd8aff0" providerId="ADAL" clId="{57D48044-3986-4951-8CEC-AA3F6DCBD8B6}" dt="2023-03-09T15:15:54.051" v="109" actId="478"/>
          <pc:sldLayoutMkLst>
            <pc:docMk/>
            <pc:sldMasterMk cId="3514694033" sldId="2147483728"/>
            <pc:sldLayoutMk cId="77595894" sldId="2147483712"/>
          </pc:sldLayoutMkLst>
          <pc:spChg chg="del">
            <ac:chgData name="Caron, Pierre Nicolas" userId="67919323-2a9e-407a-ba8f-538e7cd8aff0" providerId="ADAL" clId="{57D48044-3986-4951-8CEC-AA3F6DCBD8B6}" dt="2023-03-09T15:15:54.051" v="109" actId="478"/>
            <ac:spMkLst>
              <pc:docMk/>
              <pc:sldMasterMk cId="3514694033" sldId="2147483728"/>
              <pc:sldLayoutMk cId="77595894" sldId="2147483712"/>
              <ac:spMk id="6" creationId="{AD660C3E-B9F0-6690-E117-A1FBFCE35AFE}"/>
            </ac:spMkLst>
          </pc:spChg>
        </pc:sldLayoutChg>
        <pc:sldLayoutChg chg="delSp mod">
          <pc:chgData name="Caron, Pierre Nicolas" userId="67919323-2a9e-407a-ba8f-538e7cd8aff0" providerId="ADAL" clId="{57D48044-3986-4951-8CEC-AA3F6DCBD8B6}" dt="2023-03-09T15:15:57.615" v="110" actId="478"/>
          <pc:sldLayoutMkLst>
            <pc:docMk/>
            <pc:sldMasterMk cId="3514694033" sldId="2147483728"/>
            <pc:sldLayoutMk cId="2175443952" sldId="2147483713"/>
          </pc:sldLayoutMkLst>
          <pc:spChg chg="del">
            <ac:chgData name="Caron, Pierre Nicolas" userId="67919323-2a9e-407a-ba8f-538e7cd8aff0" providerId="ADAL" clId="{57D48044-3986-4951-8CEC-AA3F6DCBD8B6}" dt="2023-03-09T15:15:57.615" v="110" actId="478"/>
            <ac:spMkLst>
              <pc:docMk/>
              <pc:sldMasterMk cId="3514694033" sldId="2147483728"/>
              <pc:sldLayoutMk cId="2175443952" sldId="2147483713"/>
              <ac:spMk id="6" creationId="{AD660C3E-B9F0-6690-E117-A1FBFCE35AFE}"/>
            </ac:spMkLst>
          </pc:spChg>
        </pc:sldLayoutChg>
        <pc:sldLayoutChg chg="delSp mod">
          <pc:chgData name="Caron, Pierre Nicolas" userId="67919323-2a9e-407a-ba8f-538e7cd8aff0" providerId="ADAL" clId="{57D48044-3986-4951-8CEC-AA3F6DCBD8B6}" dt="2023-03-09T15:16:01.157" v="111" actId="478"/>
          <pc:sldLayoutMkLst>
            <pc:docMk/>
            <pc:sldMasterMk cId="3514694033" sldId="2147483728"/>
            <pc:sldLayoutMk cId="2860187998" sldId="2147483714"/>
          </pc:sldLayoutMkLst>
          <pc:spChg chg="del">
            <ac:chgData name="Caron, Pierre Nicolas" userId="67919323-2a9e-407a-ba8f-538e7cd8aff0" providerId="ADAL" clId="{57D48044-3986-4951-8CEC-AA3F6DCBD8B6}" dt="2023-03-09T15:16:01.157" v="111" actId="478"/>
            <ac:spMkLst>
              <pc:docMk/>
              <pc:sldMasterMk cId="3514694033" sldId="2147483728"/>
              <pc:sldLayoutMk cId="2860187998" sldId="2147483714"/>
              <ac:spMk id="5" creationId="{3158EB12-2D35-C6A4-C929-8AAE188CD496}"/>
            </ac:spMkLst>
          </pc:spChg>
        </pc:sldLayoutChg>
        <pc:sldLayoutChg chg="delSp mod">
          <pc:chgData name="Caron, Pierre Nicolas" userId="67919323-2a9e-407a-ba8f-538e7cd8aff0" providerId="ADAL" clId="{57D48044-3986-4951-8CEC-AA3F6DCBD8B6}" dt="2023-03-09T15:16:04.772" v="112" actId="478"/>
          <pc:sldLayoutMkLst>
            <pc:docMk/>
            <pc:sldMasterMk cId="3514694033" sldId="2147483728"/>
            <pc:sldLayoutMk cId="2079585942" sldId="2147483715"/>
          </pc:sldLayoutMkLst>
          <pc:spChg chg="del">
            <ac:chgData name="Caron, Pierre Nicolas" userId="67919323-2a9e-407a-ba8f-538e7cd8aff0" providerId="ADAL" clId="{57D48044-3986-4951-8CEC-AA3F6DCBD8B6}" dt="2023-03-09T15:16:04.772" v="112" actId="478"/>
            <ac:spMkLst>
              <pc:docMk/>
              <pc:sldMasterMk cId="3514694033" sldId="2147483728"/>
              <pc:sldLayoutMk cId="2079585942" sldId="2147483715"/>
              <ac:spMk id="5" creationId="{3158EB12-2D35-C6A4-C929-8AAE188CD496}"/>
            </ac:spMkLst>
          </pc:spChg>
        </pc:sldLayoutChg>
        <pc:sldLayoutChg chg="delSp mod">
          <pc:chgData name="Caron, Pierre Nicolas" userId="67919323-2a9e-407a-ba8f-538e7cd8aff0" providerId="ADAL" clId="{57D48044-3986-4951-8CEC-AA3F6DCBD8B6}" dt="2023-03-09T15:16:08.214" v="113" actId="478"/>
          <pc:sldLayoutMkLst>
            <pc:docMk/>
            <pc:sldMasterMk cId="3514694033" sldId="2147483728"/>
            <pc:sldLayoutMk cId="1510893301" sldId="2147483716"/>
          </pc:sldLayoutMkLst>
          <pc:spChg chg="del">
            <ac:chgData name="Caron, Pierre Nicolas" userId="67919323-2a9e-407a-ba8f-538e7cd8aff0" providerId="ADAL" clId="{57D48044-3986-4951-8CEC-AA3F6DCBD8B6}" dt="2023-03-09T15:16:08.214" v="113" actId="478"/>
            <ac:spMkLst>
              <pc:docMk/>
              <pc:sldMasterMk cId="3514694033" sldId="2147483728"/>
              <pc:sldLayoutMk cId="1510893301" sldId="2147483716"/>
              <ac:spMk id="5" creationId="{3158EB12-2D35-C6A4-C929-8AAE188CD496}"/>
            </ac:spMkLst>
          </pc:spChg>
        </pc:sldLayoutChg>
        <pc:sldLayoutChg chg="delSp mod">
          <pc:chgData name="Caron, Pierre Nicolas" userId="67919323-2a9e-407a-ba8f-538e7cd8aff0" providerId="ADAL" clId="{57D48044-3986-4951-8CEC-AA3F6DCBD8B6}" dt="2023-03-09T15:16:11.327" v="114" actId="478"/>
          <pc:sldLayoutMkLst>
            <pc:docMk/>
            <pc:sldMasterMk cId="3514694033" sldId="2147483728"/>
            <pc:sldLayoutMk cId="3444881411" sldId="2147483717"/>
          </pc:sldLayoutMkLst>
          <pc:spChg chg="del">
            <ac:chgData name="Caron, Pierre Nicolas" userId="67919323-2a9e-407a-ba8f-538e7cd8aff0" providerId="ADAL" clId="{57D48044-3986-4951-8CEC-AA3F6DCBD8B6}" dt="2023-03-09T15:16:11.327" v="114" actId="478"/>
            <ac:spMkLst>
              <pc:docMk/>
              <pc:sldMasterMk cId="3514694033" sldId="2147483728"/>
              <pc:sldLayoutMk cId="3444881411" sldId="2147483717"/>
              <ac:spMk id="5" creationId="{3158EB12-2D35-C6A4-C929-8AAE188CD496}"/>
            </ac:spMkLst>
          </pc:spChg>
        </pc:sldLayoutChg>
        <pc:sldLayoutChg chg="delSp mod">
          <pc:chgData name="Caron, Pierre Nicolas" userId="67919323-2a9e-407a-ba8f-538e7cd8aff0" providerId="ADAL" clId="{57D48044-3986-4951-8CEC-AA3F6DCBD8B6}" dt="2023-03-09T15:16:14.980" v="115" actId="478"/>
          <pc:sldLayoutMkLst>
            <pc:docMk/>
            <pc:sldMasterMk cId="3514694033" sldId="2147483728"/>
            <pc:sldLayoutMk cId="1289908720" sldId="2147483718"/>
          </pc:sldLayoutMkLst>
          <pc:spChg chg="del">
            <ac:chgData name="Caron, Pierre Nicolas" userId="67919323-2a9e-407a-ba8f-538e7cd8aff0" providerId="ADAL" clId="{57D48044-3986-4951-8CEC-AA3F6DCBD8B6}" dt="2023-03-09T15:16:14.980" v="115" actId="478"/>
            <ac:spMkLst>
              <pc:docMk/>
              <pc:sldMasterMk cId="3514694033" sldId="2147483728"/>
              <pc:sldLayoutMk cId="1289908720" sldId="2147483718"/>
              <ac:spMk id="5" creationId="{3158EB12-2D35-C6A4-C929-8AAE188CD496}"/>
            </ac:spMkLst>
          </pc:spChg>
        </pc:sldLayoutChg>
        <pc:sldLayoutChg chg="delSp mod">
          <pc:chgData name="Caron, Pierre Nicolas" userId="67919323-2a9e-407a-ba8f-538e7cd8aff0" providerId="ADAL" clId="{57D48044-3986-4951-8CEC-AA3F6DCBD8B6}" dt="2023-03-09T15:16:18.178" v="116" actId="478"/>
          <pc:sldLayoutMkLst>
            <pc:docMk/>
            <pc:sldMasterMk cId="3514694033" sldId="2147483728"/>
            <pc:sldLayoutMk cId="134593810" sldId="2147483719"/>
          </pc:sldLayoutMkLst>
          <pc:spChg chg="del">
            <ac:chgData name="Caron, Pierre Nicolas" userId="67919323-2a9e-407a-ba8f-538e7cd8aff0" providerId="ADAL" clId="{57D48044-3986-4951-8CEC-AA3F6DCBD8B6}" dt="2023-03-09T15:16:18.178" v="116" actId="478"/>
            <ac:spMkLst>
              <pc:docMk/>
              <pc:sldMasterMk cId="3514694033" sldId="2147483728"/>
              <pc:sldLayoutMk cId="134593810" sldId="2147483719"/>
              <ac:spMk id="5" creationId="{3158EB12-2D35-C6A4-C929-8AAE188CD496}"/>
            </ac:spMkLst>
          </pc:spChg>
        </pc:sldLayoutChg>
        <pc:sldLayoutChg chg="delSp mod">
          <pc:chgData name="Caron, Pierre Nicolas" userId="67919323-2a9e-407a-ba8f-538e7cd8aff0" providerId="ADAL" clId="{57D48044-3986-4951-8CEC-AA3F6DCBD8B6}" dt="2023-03-09T15:16:21.229" v="117" actId="478"/>
          <pc:sldLayoutMkLst>
            <pc:docMk/>
            <pc:sldMasterMk cId="3514694033" sldId="2147483728"/>
            <pc:sldLayoutMk cId="2641328298" sldId="2147483720"/>
          </pc:sldLayoutMkLst>
          <pc:spChg chg="del">
            <ac:chgData name="Caron, Pierre Nicolas" userId="67919323-2a9e-407a-ba8f-538e7cd8aff0" providerId="ADAL" clId="{57D48044-3986-4951-8CEC-AA3F6DCBD8B6}" dt="2023-03-09T15:16:21.229" v="117" actId="478"/>
            <ac:spMkLst>
              <pc:docMk/>
              <pc:sldMasterMk cId="3514694033" sldId="2147483728"/>
              <pc:sldLayoutMk cId="2641328298" sldId="2147483720"/>
              <ac:spMk id="5" creationId="{3158EB12-2D35-C6A4-C929-8AAE188CD496}"/>
            </ac:spMkLst>
          </pc:spChg>
        </pc:sldLayoutChg>
        <pc:sldLayoutChg chg="delSp mod">
          <pc:chgData name="Caron, Pierre Nicolas" userId="67919323-2a9e-407a-ba8f-538e7cd8aff0" providerId="ADAL" clId="{57D48044-3986-4951-8CEC-AA3F6DCBD8B6}" dt="2023-03-09T15:16:24.877" v="118" actId="478"/>
          <pc:sldLayoutMkLst>
            <pc:docMk/>
            <pc:sldMasterMk cId="3514694033" sldId="2147483728"/>
            <pc:sldLayoutMk cId="1510725095" sldId="2147483721"/>
          </pc:sldLayoutMkLst>
          <pc:spChg chg="del">
            <ac:chgData name="Caron, Pierre Nicolas" userId="67919323-2a9e-407a-ba8f-538e7cd8aff0" providerId="ADAL" clId="{57D48044-3986-4951-8CEC-AA3F6DCBD8B6}" dt="2023-03-09T15:16:24.877" v="118" actId="478"/>
            <ac:spMkLst>
              <pc:docMk/>
              <pc:sldMasterMk cId="3514694033" sldId="2147483728"/>
              <pc:sldLayoutMk cId="1510725095" sldId="2147483721"/>
              <ac:spMk id="5" creationId="{3158EB12-2D35-C6A4-C929-8AAE188CD496}"/>
            </ac:spMkLst>
          </pc:spChg>
        </pc:sldLayoutChg>
        <pc:sldLayoutChg chg="delSp mod">
          <pc:chgData name="Caron, Pierre Nicolas" userId="67919323-2a9e-407a-ba8f-538e7cd8aff0" providerId="ADAL" clId="{57D48044-3986-4951-8CEC-AA3F6DCBD8B6}" dt="2023-03-09T15:16:27.597" v="119" actId="478"/>
          <pc:sldLayoutMkLst>
            <pc:docMk/>
            <pc:sldMasterMk cId="3514694033" sldId="2147483728"/>
            <pc:sldLayoutMk cId="1213319158" sldId="2147483722"/>
          </pc:sldLayoutMkLst>
          <pc:spChg chg="del">
            <ac:chgData name="Caron, Pierre Nicolas" userId="67919323-2a9e-407a-ba8f-538e7cd8aff0" providerId="ADAL" clId="{57D48044-3986-4951-8CEC-AA3F6DCBD8B6}" dt="2023-03-09T15:16:27.597" v="119" actId="478"/>
            <ac:spMkLst>
              <pc:docMk/>
              <pc:sldMasterMk cId="3514694033" sldId="2147483728"/>
              <pc:sldLayoutMk cId="1213319158" sldId="2147483722"/>
              <ac:spMk id="5" creationId="{3158EB12-2D35-C6A4-C929-8AAE188CD496}"/>
            </ac:spMkLst>
          </pc:spChg>
        </pc:sldLayoutChg>
        <pc:sldLayoutChg chg="delSp mod">
          <pc:chgData name="Caron, Pierre Nicolas" userId="67919323-2a9e-407a-ba8f-538e7cd8aff0" providerId="ADAL" clId="{57D48044-3986-4951-8CEC-AA3F6DCBD8B6}" dt="2023-03-09T15:16:31.708" v="120" actId="478"/>
          <pc:sldLayoutMkLst>
            <pc:docMk/>
            <pc:sldMasterMk cId="3514694033" sldId="2147483728"/>
            <pc:sldLayoutMk cId="3154626547" sldId="2147483723"/>
          </pc:sldLayoutMkLst>
          <pc:spChg chg="del">
            <ac:chgData name="Caron, Pierre Nicolas" userId="67919323-2a9e-407a-ba8f-538e7cd8aff0" providerId="ADAL" clId="{57D48044-3986-4951-8CEC-AA3F6DCBD8B6}" dt="2023-03-09T15:16:31.708" v="120" actId="478"/>
            <ac:spMkLst>
              <pc:docMk/>
              <pc:sldMasterMk cId="3514694033" sldId="2147483728"/>
              <pc:sldLayoutMk cId="3154626547" sldId="2147483723"/>
              <ac:spMk id="7" creationId="{3392973B-6696-F5AE-249F-5B803AD140CC}"/>
            </ac:spMkLst>
          </pc:spChg>
        </pc:sldLayoutChg>
        <pc:sldLayoutChg chg="delSp mod">
          <pc:chgData name="Caron, Pierre Nicolas" userId="67919323-2a9e-407a-ba8f-538e7cd8aff0" providerId="ADAL" clId="{57D48044-3986-4951-8CEC-AA3F6DCBD8B6}" dt="2023-03-09T15:16:34.616" v="121" actId="478"/>
          <pc:sldLayoutMkLst>
            <pc:docMk/>
            <pc:sldMasterMk cId="3514694033" sldId="2147483728"/>
            <pc:sldLayoutMk cId="1146522941" sldId="2147483724"/>
          </pc:sldLayoutMkLst>
          <pc:spChg chg="del">
            <ac:chgData name="Caron, Pierre Nicolas" userId="67919323-2a9e-407a-ba8f-538e7cd8aff0" providerId="ADAL" clId="{57D48044-3986-4951-8CEC-AA3F6DCBD8B6}" dt="2023-03-09T15:16:34.616" v="121" actId="478"/>
            <ac:spMkLst>
              <pc:docMk/>
              <pc:sldMasterMk cId="3514694033" sldId="2147483728"/>
              <pc:sldLayoutMk cId="1146522941" sldId="2147483724"/>
              <ac:spMk id="7" creationId="{3392973B-6696-F5AE-249F-5B803AD140CC}"/>
            </ac:spMkLst>
          </pc:spChg>
        </pc:sldLayoutChg>
        <pc:sldLayoutChg chg="delSp mod">
          <pc:chgData name="Caron, Pierre Nicolas" userId="67919323-2a9e-407a-ba8f-538e7cd8aff0" providerId="ADAL" clId="{57D48044-3986-4951-8CEC-AA3F6DCBD8B6}" dt="2023-03-09T15:16:37.653" v="122" actId="478"/>
          <pc:sldLayoutMkLst>
            <pc:docMk/>
            <pc:sldMasterMk cId="3514694033" sldId="2147483728"/>
            <pc:sldLayoutMk cId="373738705" sldId="2147483725"/>
          </pc:sldLayoutMkLst>
          <pc:spChg chg="del">
            <ac:chgData name="Caron, Pierre Nicolas" userId="67919323-2a9e-407a-ba8f-538e7cd8aff0" providerId="ADAL" clId="{57D48044-3986-4951-8CEC-AA3F6DCBD8B6}" dt="2023-03-09T15:16:37.653" v="122" actId="478"/>
            <ac:spMkLst>
              <pc:docMk/>
              <pc:sldMasterMk cId="3514694033" sldId="2147483728"/>
              <pc:sldLayoutMk cId="373738705" sldId="2147483725"/>
              <ac:spMk id="9" creationId="{307829C5-6FBE-395E-FD29-2EC280CD546F}"/>
            </ac:spMkLst>
          </pc:spChg>
        </pc:sldLayoutChg>
        <pc:sldLayoutChg chg="delSp mod">
          <pc:chgData name="Caron, Pierre Nicolas" userId="67919323-2a9e-407a-ba8f-538e7cd8aff0" providerId="ADAL" clId="{57D48044-3986-4951-8CEC-AA3F6DCBD8B6}" dt="2023-03-09T15:16:40.214" v="123" actId="478"/>
          <pc:sldLayoutMkLst>
            <pc:docMk/>
            <pc:sldMasterMk cId="477789139" sldId="2147483704"/>
            <pc:sldLayoutMk cId="789386022" sldId="2147483726"/>
          </pc:sldLayoutMkLst>
          <pc:spChg chg="del">
            <ac:chgData name="Caron, Pierre Nicolas" userId="67919323-2a9e-407a-ba8f-538e7cd8aff0" providerId="ADAL" clId="{57D48044-3986-4951-8CEC-AA3F6DCBD8B6}" dt="2023-03-09T15:16:40.214" v="123" actId="478"/>
            <ac:spMkLst>
              <pc:docMk/>
              <pc:sldMasterMk cId="477789139" sldId="2147483704"/>
              <pc:sldLayoutMk cId="789386022" sldId="2147483726"/>
              <ac:spMk id="5" creationId="{3158EB12-2D35-C6A4-C929-8AAE188CD496}"/>
            </ac:spMkLst>
          </pc:spChg>
        </pc:sldLayoutChg>
        <pc:sldLayoutChg chg="delSp mod">
          <pc:chgData name="Caron, Pierre Nicolas" userId="67919323-2a9e-407a-ba8f-538e7cd8aff0" providerId="ADAL" clId="{57D48044-3986-4951-8CEC-AA3F6DCBD8B6}" dt="2023-03-09T15:16:43.348" v="124" actId="478"/>
          <pc:sldLayoutMkLst>
            <pc:docMk/>
            <pc:sldMasterMk cId="477789139" sldId="2147483704"/>
            <pc:sldLayoutMk cId="634986608" sldId="2147483727"/>
          </pc:sldLayoutMkLst>
          <pc:spChg chg="del">
            <ac:chgData name="Caron, Pierre Nicolas" userId="67919323-2a9e-407a-ba8f-538e7cd8aff0" providerId="ADAL" clId="{57D48044-3986-4951-8CEC-AA3F6DCBD8B6}" dt="2023-03-09T15:16:43.348" v="124" actId="478"/>
            <ac:spMkLst>
              <pc:docMk/>
              <pc:sldMasterMk cId="477789139" sldId="2147483704"/>
              <pc:sldLayoutMk cId="634986608" sldId="2147483727"/>
              <ac:spMk id="4" creationId="{A421D898-942E-4091-667F-13F1D741B349}"/>
            </ac:spMkLst>
          </pc:spChg>
        </pc:sldLayoutChg>
        <pc:sldLayoutChg chg="del">
          <pc:chgData name="Caron, Pierre Nicolas" userId="67919323-2a9e-407a-ba8f-538e7cd8aff0" providerId="ADAL" clId="{57D48044-3986-4951-8CEC-AA3F6DCBD8B6}" dt="2023-03-09T15:12:18.056" v="99" actId="2696"/>
          <pc:sldLayoutMkLst>
            <pc:docMk/>
            <pc:sldMasterMk cId="477789139" sldId="2147483704"/>
            <pc:sldLayoutMk cId="1063109631" sldId="2147483728"/>
          </pc:sldLayoutMkLst>
        </pc:sldLayoutChg>
        <pc:sldLayoutChg chg="del">
          <pc:chgData name="Caron, Pierre Nicolas" userId="67919323-2a9e-407a-ba8f-538e7cd8aff0" providerId="ADAL" clId="{57D48044-3986-4951-8CEC-AA3F6DCBD8B6}" dt="2023-03-09T15:12:19.939" v="100" actId="2696"/>
          <pc:sldLayoutMkLst>
            <pc:docMk/>
            <pc:sldMasterMk cId="477789139" sldId="2147483704"/>
            <pc:sldLayoutMk cId="1374367308" sldId="2147483730"/>
          </pc:sldLayoutMkLst>
        </pc:sldLayoutChg>
        <pc:sldLayoutChg chg="del">
          <pc:chgData name="Caron, Pierre Nicolas" userId="67919323-2a9e-407a-ba8f-538e7cd8aff0" providerId="ADAL" clId="{57D48044-3986-4951-8CEC-AA3F6DCBD8B6}" dt="2023-03-09T15:12:21.604" v="101" actId="2696"/>
          <pc:sldLayoutMkLst>
            <pc:docMk/>
            <pc:sldMasterMk cId="477789139" sldId="2147483704"/>
            <pc:sldLayoutMk cId="606224044" sldId="2147483731"/>
          </pc:sldLayoutMkLst>
        </pc:sldLayoutChg>
      </pc:sldMasterChg>
      <pc:sldMasterChg chg="delSldLayout">
        <pc:chgData name="Caron, Pierre Nicolas" userId="67919323-2a9e-407a-ba8f-538e7cd8aff0" providerId="ADAL" clId="{57D48044-3986-4951-8CEC-AA3F6DCBD8B6}" dt="2023-03-14T14:51:09.210" v="11979" actId="2696"/>
        <pc:sldMasterMkLst>
          <pc:docMk/>
          <pc:sldMasterMk cId="3514694033" sldId="2147483728"/>
        </pc:sldMasterMkLst>
        <pc:sldLayoutChg chg="del">
          <pc:chgData name="Caron, Pierre Nicolas" userId="67919323-2a9e-407a-ba8f-538e7cd8aff0" providerId="ADAL" clId="{57D48044-3986-4951-8CEC-AA3F6DCBD8B6}" dt="2023-03-14T14:50:18.417" v="11975" actId="2696"/>
          <pc:sldLayoutMkLst>
            <pc:docMk/>
            <pc:sldMasterMk cId="3514694033" sldId="2147483728"/>
            <pc:sldLayoutMk cId="180764147" sldId="2147483709"/>
          </pc:sldLayoutMkLst>
        </pc:sldLayoutChg>
        <pc:sldLayoutChg chg="del">
          <pc:chgData name="Caron, Pierre Nicolas" userId="67919323-2a9e-407a-ba8f-538e7cd8aff0" providerId="ADAL" clId="{57D48044-3986-4951-8CEC-AA3F6DCBD8B6}" dt="2023-03-14T14:50:17.706" v="11974" actId="2696"/>
          <pc:sldLayoutMkLst>
            <pc:docMk/>
            <pc:sldMasterMk cId="3514694033" sldId="2147483728"/>
            <pc:sldLayoutMk cId="3518407723" sldId="2147483710"/>
          </pc:sldLayoutMkLst>
        </pc:sldLayoutChg>
        <pc:sldLayoutChg chg="del">
          <pc:chgData name="Caron, Pierre Nicolas" userId="67919323-2a9e-407a-ba8f-538e7cd8aff0" providerId="ADAL" clId="{57D48044-3986-4951-8CEC-AA3F6DCBD8B6}" dt="2023-03-14T14:50:17.105" v="11973" actId="2696"/>
          <pc:sldLayoutMkLst>
            <pc:docMk/>
            <pc:sldMasterMk cId="3514694033" sldId="2147483728"/>
            <pc:sldLayoutMk cId="3238387893" sldId="2147483711"/>
          </pc:sldLayoutMkLst>
        </pc:sldLayoutChg>
        <pc:sldLayoutChg chg="del">
          <pc:chgData name="Caron, Pierre Nicolas" userId="67919323-2a9e-407a-ba8f-538e7cd8aff0" providerId="ADAL" clId="{57D48044-3986-4951-8CEC-AA3F6DCBD8B6}" dt="2023-03-14T14:50:16.337" v="11972" actId="2696"/>
          <pc:sldLayoutMkLst>
            <pc:docMk/>
            <pc:sldMasterMk cId="3514694033" sldId="2147483728"/>
            <pc:sldLayoutMk cId="77595894" sldId="2147483712"/>
          </pc:sldLayoutMkLst>
        </pc:sldLayoutChg>
        <pc:sldLayoutChg chg="del">
          <pc:chgData name="Caron, Pierre Nicolas" userId="67919323-2a9e-407a-ba8f-538e7cd8aff0" providerId="ADAL" clId="{57D48044-3986-4951-8CEC-AA3F6DCBD8B6}" dt="2023-03-14T14:50:15.530" v="11971" actId="2696"/>
          <pc:sldLayoutMkLst>
            <pc:docMk/>
            <pc:sldMasterMk cId="3514694033" sldId="2147483728"/>
            <pc:sldLayoutMk cId="2175443952" sldId="2147483713"/>
          </pc:sldLayoutMkLst>
        </pc:sldLayoutChg>
        <pc:sldLayoutChg chg="del">
          <pc:chgData name="Caron, Pierre Nicolas" userId="67919323-2a9e-407a-ba8f-538e7cd8aff0" providerId="ADAL" clId="{57D48044-3986-4951-8CEC-AA3F6DCBD8B6}" dt="2023-03-14T14:50:14.028" v="11970" actId="2696"/>
          <pc:sldLayoutMkLst>
            <pc:docMk/>
            <pc:sldMasterMk cId="3514694033" sldId="2147483728"/>
            <pc:sldLayoutMk cId="2860187998" sldId="2147483714"/>
          </pc:sldLayoutMkLst>
        </pc:sldLayoutChg>
        <pc:sldLayoutChg chg="del">
          <pc:chgData name="Caron, Pierre Nicolas" userId="67919323-2a9e-407a-ba8f-538e7cd8aff0" providerId="ADAL" clId="{57D48044-3986-4951-8CEC-AA3F6DCBD8B6}" dt="2023-03-14T14:50:04.959" v="11959" actId="2696"/>
          <pc:sldLayoutMkLst>
            <pc:docMk/>
            <pc:sldMasterMk cId="3514694033" sldId="2147483728"/>
            <pc:sldLayoutMk cId="2079585942" sldId="2147483715"/>
          </pc:sldLayoutMkLst>
        </pc:sldLayoutChg>
        <pc:sldLayoutChg chg="del">
          <pc:chgData name="Caron, Pierre Nicolas" userId="67919323-2a9e-407a-ba8f-538e7cd8aff0" providerId="ADAL" clId="{57D48044-3986-4951-8CEC-AA3F6DCBD8B6}" dt="2023-03-14T14:50:05.632" v="11960" actId="2696"/>
          <pc:sldLayoutMkLst>
            <pc:docMk/>
            <pc:sldMasterMk cId="3514694033" sldId="2147483728"/>
            <pc:sldLayoutMk cId="1510893301" sldId="2147483716"/>
          </pc:sldLayoutMkLst>
        </pc:sldLayoutChg>
        <pc:sldLayoutChg chg="del">
          <pc:chgData name="Caron, Pierre Nicolas" userId="67919323-2a9e-407a-ba8f-538e7cd8aff0" providerId="ADAL" clId="{57D48044-3986-4951-8CEC-AA3F6DCBD8B6}" dt="2023-03-14T14:50:07.445" v="11961" actId="2696"/>
          <pc:sldLayoutMkLst>
            <pc:docMk/>
            <pc:sldMasterMk cId="3514694033" sldId="2147483728"/>
            <pc:sldLayoutMk cId="3444881411" sldId="2147483717"/>
          </pc:sldLayoutMkLst>
        </pc:sldLayoutChg>
        <pc:sldLayoutChg chg="del">
          <pc:chgData name="Caron, Pierre Nicolas" userId="67919323-2a9e-407a-ba8f-538e7cd8aff0" providerId="ADAL" clId="{57D48044-3986-4951-8CEC-AA3F6DCBD8B6}" dt="2023-03-14T14:50:08.130" v="11962" actId="2696"/>
          <pc:sldLayoutMkLst>
            <pc:docMk/>
            <pc:sldMasterMk cId="3514694033" sldId="2147483728"/>
            <pc:sldLayoutMk cId="1289908720" sldId="2147483718"/>
          </pc:sldLayoutMkLst>
        </pc:sldLayoutChg>
        <pc:sldLayoutChg chg="del">
          <pc:chgData name="Caron, Pierre Nicolas" userId="67919323-2a9e-407a-ba8f-538e7cd8aff0" providerId="ADAL" clId="{57D48044-3986-4951-8CEC-AA3F6DCBD8B6}" dt="2023-03-14T14:50:08.616" v="11963" actId="2696"/>
          <pc:sldLayoutMkLst>
            <pc:docMk/>
            <pc:sldMasterMk cId="3514694033" sldId="2147483728"/>
            <pc:sldLayoutMk cId="134593810" sldId="2147483719"/>
          </pc:sldLayoutMkLst>
        </pc:sldLayoutChg>
        <pc:sldLayoutChg chg="del">
          <pc:chgData name="Caron, Pierre Nicolas" userId="67919323-2a9e-407a-ba8f-538e7cd8aff0" providerId="ADAL" clId="{57D48044-3986-4951-8CEC-AA3F6DCBD8B6}" dt="2023-03-14T14:50:09.136" v="11964" actId="2696"/>
          <pc:sldLayoutMkLst>
            <pc:docMk/>
            <pc:sldMasterMk cId="3514694033" sldId="2147483728"/>
            <pc:sldLayoutMk cId="2641328298" sldId="2147483720"/>
          </pc:sldLayoutMkLst>
        </pc:sldLayoutChg>
        <pc:sldLayoutChg chg="del">
          <pc:chgData name="Caron, Pierre Nicolas" userId="67919323-2a9e-407a-ba8f-538e7cd8aff0" providerId="ADAL" clId="{57D48044-3986-4951-8CEC-AA3F6DCBD8B6}" dt="2023-03-14T14:50:09.723" v="11965" actId="2696"/>
          <pc:sldLayoutMkLst>
            <pc:docMk/>
            <pc:sldMasterMk cId="3514694033" sldId="2147483728"/>
            <pc:sldLayoutMk cId="1510725095" sldId="2147483721"/>
          </pc:sldLayoutMkLst>
        </pc:sldLayoutChg>
        <pc:sldLayoutChg chg="del">
          <pc:chgData name="Caron, Pierre Nicolas" userId="67919323-2a9e-407a-ba8f-538e7cd8aff0" providerId="ADAL" clId="{57D48044-3986-4951-8CEC-AA3F6DCBD8B6}" dt="2023-03-14T14:50:10.247" v="11966" actId="2696"/>
          <pc:sldLayoutMkLst>
            <pc:docMk/>
            <pc:sldMasterMk cId="3514694033" sldId="2147483728"/>
            <pc:sldLayoutMk cId="1213319158" sldId="2147483722"/>
          </pc:sldLayoutMkLst>
        </pc:sldLayoutChg>
        <pc:sldLayoutChg chg="del">
          <pc:chgData name="Caron, Pierre Nicolas" userId="67919323-2a9e-407a-ba8f-538e7cd8aff0" providerId="ADAL" clId="{57D48044-3986-4951-8CEC-AA3F6DCBD8B6}" dt="2023-03-14T14:50:10.570" v="11967" actId="2696"/>
          <pc:sldLayoutMkLst>
            <pc:docMk/>
            <pc:sldMasterMk cId="3514694033" sldId="2147483728"/>
            <pc:sldLayoutMk cId="3154626547" sldId="2147483723"/>
          </pc:sldLayoutMkLst>
        </pc:sldLayoutChg>
        <pc:sldLayoutChg chg="del">
          <pc:chgData name="Caron, Pierre Nicolas" userId="67919323-2a9e-407a-ba8f-538e7cd8aff0" providerId="ADAL" clId="{57D48044-3986-4951-8CEC-AA3F6DCBD8B6}" dt="2023-03-14T14:50:11.219" v="11968" actId="2696"/>
          <pc:sldLayoutMkLst>
            <pc:docMk/>
            <pc:sldMasterMk cId="3514694033" sldId="2147483728"/>
            <pc:sldLayoutMk cId="1146522941" sldId="2147483724"/>
          </pc:sldLayoutMkLst>
        </pc:sldLayoutChg>
        <pc:sldLayoutChg chg="del">
          <pc:chgData name="Caron, Pierre Nicolas" userId="67919323-2a9e-407a-ba8f-538e7cd8aff0" providerId="ADAL" clId="{57D48044-3986-4951-8CEC-AA3F6DCBD8B6}" dt="2023-03-14T14:50:12.012" v="11969" actId="2696"/>
          <pc:sldLayoutMkLst>
            <pc:docMk/>
            <pc:sldMasterMk cId="3514694033" sldId="2147483728"/>
            <pc:sldLayoutMk cId="373738705" sldId="2147483725"/>
          </pc:sldLayoutMkLst>
        </pc:sldLayoutChg>
        <pc:sldLayoutChg chg="del">
          <pc:chgData name="Caron, Pierre Nicolas" userId="67919323-2a9e-407a-ba8f-538e7cd8aff0" providerId="ADAL" clId="{57D48044-3986-4951-8CEC-AA3F6DCBD8B6}" dt="2023-03-14T14:50:58.651" v="11978" actId="2696"/>
          <pc:sldLayoutMkLst>
            <pc:docMk/>
            <pc:sldMasterMk cId="3514694033" sldId="2147483728"/>
            <pc:sldLayoutMk cId="2536263014" sldId="2147483751"/>
          </pc:sldLayoutMkLst>
        </pc:sldLayoutChg>
        <pc:sldLayoutChg chg="del">
          <pc:chgData name="Caron, Pierre Nicolas" userId="67919323-2a9e-407a-ba8f-538e7cd8aff0" providerId="ADAL" clId="{57D48044-3986-4951-8CEC-AA3F6DCBD8B6}" dt="2023-03-14T14:50:54.385" v="11977" actId="2696"/>
          <pc:sldLayoutMkLst>
            <pc:docMk/>
            <pc:sldMasterMk cId="3514694033" sldId="2147483728"/>
            <pc:sldLayoutMk cId="2045264852" sldId="2147483753"/>
          </pc:sldLayoutMkLst>
        </pc:sldLayoutChg>
        <pc:sldLayoutChg chg="del">
          <pc:chgData name="Caron, Pierre Nicolas" userId="67919323-2a9e-407a-ba8f-538e7cd8aff0" providerId="ADAL" clId="{57D48044-3986-4951-8CEC-AA3F6DCBD8B6}" dt="2023-03-14T14:51:09.210" v="11979" actId="2696"/>
          <pc:sldLayoutMkLst>
            <pc:docMk/>
            <pc:sldMasterMk cId="3514694033" sldId="2147483728"/>
            <pc:sldLayoutMk cId="2000512078" sldId="2147483755"/>
          </pc:sldLayoutMkLst>
        </pc:sldLayoutChg>
        <pc:sldLayoutChg chg="del">
          <pc:chgData name="Caron, Pierre Nicolas" userId="67919323-2a9e-407a-ba8f-538e7cd8aff0" providerId="ADAL" clId="{57D48044-3986-4951-8CEC-AA3F6DCBD8B6}" dt="2023-03-14T14:49:53.576" v="11958" actId="2696"/>
          <pc:sldLayoutMkLst>
            <pc:docMk/>
            <pc:sldMasterMk cId="3514694033" sldId="2147483728"/>
            <pc:sldLayoutMk cId="224375819" sldId="2147483756"/>
          </pc:sldLayoutMkLst>
        </pc:sldLayoutChg>
        <pc:sldLayoutChg chg="del">
          <pc:chgData name="Caron, Pierre Nicolas" userId="67919323-2a9e-407a-ba8f-538e7cd8aff0" providerId="ADAL" clId="{57D48044-3986-4951-8CEC-AA3F6DCBD8B6}" dt="2023-03-14T14:50:25.667" v="11976" actId="2696"/>
          <pc:sldLayoutMkLst>
            <pc:docMk/>
            <pc:sldMasterMk cId="3514694033" sldId="2147483728"/>
            <pc:sldLayoutMk cId="558238766" sldId="2147483757"/>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3" y="0"/>
            <a:ext cx="2971853" cy="46173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548" y="0"/>
            <a:ext cx="2971853" cy="461730"/>
          </a:xfrm>
          <a:prstGeom prst="rect">
            <a:avLst/>
          </a:prstGeom>
        </p:spPr>
        <p:txBody>
          <a:bodyPr vert="horz" lIns="91440" tIns="45720" rIns="91440" bIns="45720" rtlCol="0"/>
          <a:lstStyle>
            <a:lvl1pPr algn="r">
              <a:defRPr sz="1200"/>
            </a:lvl1pPr>
          </a:lstStyle>
          <a:p>
            <a:fld id="{49EC759E-C266-4B15-9CBF-77BAF19CF850}" type="datetimeFigureOut">
              <a:rPr lang="fr-FR" smtClean="0"/>
              <a:t>27/03/2023</a:t>
            </a:fld>
            <a:endParaRPr lang="fr-FR" dirty="0"/>
          </a:p>
        </p:txBody>
      </p:sp>
      <p:sp>
        <p:nvSpPr>
          <p:cNvPr id="4" name="Espace réservé du pied de page 3"/>
          <p:cNvSpPr>
            <a:spLocks noGrp="1"/>
          </p:cNvSpPr>
          <p:nvPr>
            <p:ph type="ftr" sz="quarter" idx="2"/>
          </p:nvPr>
        </p:nvSpPr>
        <p:spPr>
          <a:xfrm>
            <a:off x="3" y="8772862"/>
            <a:ext cx="2971853" cy="461729"/>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548" y="8772862"/>
            <a:ext cx="2971853" cy="461729"/>
          </a:xfrm>
          <a:prstGeom prst="rect">
            <a:avLst/>
          </a:prstGeom>
        </p:spPr>
        <p:txBody>
          <a:bodyPr vert="horz" lIns="91440" tIns="45720" rIns="91440" bIns="45720" rtlCol="0" anchor="b"/>
          <a:lstStyle>
            <a:lvl1pPr algn="r">
              <a:defRPr sz="1200"/>
            </a:lvl1pPr>
          </a:lstStyle>
          <a:p>
            <a:fld id="{A405C176-9878-4144-AB0C-F632E63C8F03}" type="slidenum">
              <a:rPr lang="fr-FR" smtClean="0"/>
              <a:t>‹N°›</a:t>
            </a:fld>
            <a:endParaRPr lang="fr-FR" dirty="0"/>
          </a:p>
        </p:txBody>
      </p:sp>
    </p:spTree>
    <p:extLst>
      <p:ext uri="{BB962C8B-B14F-4D97-AF65-F5344CB8AC3E}">
        <p14:creationId xmlns:p14="http://schemas.microsoft.com/office/powerpoint/2010/main" val="722004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2"/>
            <a:ext cx="2971800" cy="461804"/>
          </a:xfrm>
          <a:prstGeom prst="rect">
            <a:avLst/>
          </a:prstGeom>
        </p:spPr>
        <p:txBody>
          <a:bodyPr vert="horz" lIns="91440" tIns="45720" rIns="91440" bIns="45720" rtlCol="0"/>
          <a:lstStyle>
            <a:lvl1pPr algn="l">
              <a:defRPr sz="1200"/>
            </a:lvl1pPr>
          </a:lstStyle>
          <a:p>
            <a:endParaRPr lang="en-US" dirty="0"/>
          </a:p>
        </p:txBody>
      </p:sp>
      <p:sp>
        <p:nvSpPr>
          <p:cNvPr id="3" name="Espace réservé de la date 2"/>
          <p:cNvSpPr>
            <a:spLocks noGrp="1"/>
          </p:cNvSpPr>
          <p:nvPr>
            <p:ph type="dt" idx="1"/>
          </p:nvPr>
        </p:nvSpPr>
        <p:spPr>
          <a:xfrm>
            <a:off x="3884613" y="2"/>
            <a:ext cx="2971800" cy="461804"/>
          </a:xfrm>
          <a:prstGeom prst="rect">
            <a:avLst/>
          </a:prstGeom>
        </p:spPr>
        <p:txBody>
          <a:bodyPr vert="horz" lIns="91440" tIns="45720" rIns="91440" bIns="45720" rtlCol="0"/>
          <a:lstStyle>
            <a:lvl1pPr algn="r">
              <a:defRPr sz="1200"/>
            </a:lvl1pPr>
          </a:lstStyle>
          <a:p>
            <a:fld id="{7D97F37F-09B1-4B29-9927-D3D3C0E89B0B}" type="datetimeFigureOut">
              <a:rPr lang="en-US" smtClean="0"/>
              <a:t>3/27/2023</a:t>
            </a:fld>
            <a:endParaRPr lang="en-US" dirty="0"/>
          </a:p>
        </p:txBody>
      </p:sp>
      <p:sp>
        <p:nvSpPr>
          <p:cNvPr id="4" name="Espace réservé de l'image des diapositives 3"/>
          <p:cNvSpPr>
            <a:spLocks noGrp="1" noRot="1" noChangeAspect="1"/>
          </p:cNvSpPr>
          <p:nvPr>
            <p:ph type="sldImg" idx="2"/>
          </p:nvPr>
        </p:nvSpPr>
        <p:spPr>
          <a:xfrm>
            <a:off x="349250" y="692150"/>
            <a:ext cx="6159500" cy="3465513"/>
          </a:xfrm>
          <a:prstGeom prst="rect">
            <a:avLst/>
          </a:prstGeom>
          <a:noFill/>
          <a:ln w="12700">
            <a:solidFill>
              <a:prstClr val="black"/>
            </a:solidFill>
          </a:ln>
        </p:spPr>
        <p:txBody>
          <a:bodyPr vert="horz" lIns="91440" tIns="45720" rIns="91440" bIns="45720" rtlCol="0" anchor="ctr"/>
          <a:lstStyle/>
          <a:p>
            <a:endParaRPr lang="en-US" dirty="0"/>
          </a:p>
        </p:txBody>
      </p:sp>
      <p:sp>
        <p:nvSpPr>
          <p:cNvPr id="5" name="Espace réservé des commentaires 4"/>
          <p:cNvSpPr>
            <a:spLocks noGrp="1"/>
          </p:cNvSpPr>
          <p:nvPr>
            <p:ph type="body" sz="quarter" idx="3"/>
          </p:nvPr>
        </p:nvSpPr>
        <p:spPr>
          <a:xfrm>
            <a:off x="685801" y="4387136"/>
            <a:ext cx="5486400" cy="415623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772670"/>
            <a:ext cx="2971800" cy="461804"/>
          </a:xfrm>
          <a:prstGeom prst="rect">
            <a:avLst/>
          </a:prstGeom>
        </p:spPr>
        <p:txBody>
          <a:bodyPr vert="horz" lIns="91440" tIns="45720" rIns="91440" bIns="45720" rtlCol="0" anchor="b"/>
          <a:lstStyle>
            <a:lvl1pPr algn="l">
              <a:defRPr sz="1200"/>
            </a:lvl1pPr>
          </a:lstStyle>
          <a:p>
            <a:endParaRPr lang="en-US" dirty="0"/>
          </a:p>
        </p:txBody>
      </p:sp>
      <p:sp>
        <p:nvSpPr>
          <p:cNvPr id="7" name="Espace réservé du numéro de diapositive 6"/>
          <p:cNvSpPr>
            <a:spLocks noGrp="1"/>
          </p:cNvSpPr>
          <p:nvPr>
            <p:ph type="sldNum" sz="quarter" idx="5"/>
          </p:nvPr>
        </p:nvSpPr>
        <p:spPr>
          <a:xfrm>
            <a:off x="3884613" y="8772670"/>
            <a:ext cx="2971800" cy="461804"/>
          </a:xfrm>
          <a:prstGeom prst="rect">
            <a:avLst/>
          </a:prstGeom>
        </p:spPr>
        <p:txBody>
          <a:bodyPr vert="horz" lIns="91440" tIns="45720" rIns="91440" bIns="45720" rtlCol="0" anchor="b"/>
          <a:lstStyle>
            <a:lvl1pPr algn="r">
              <a:defRPr sz="1200"/>
            </a:lvl1pPr>
          </a:lstStyle>
          <a:p>
            <a:fld id="{A737F486-80D2-4AA6-B466-E7A544642511}" type="slidenum">
              <a:rPr lang="en-US" smtClean="0"/>
              <a:t>‹N°›</a:t>
            </a:fld>
            <a:endParaRPr lang="en-US" dirty="0"/>
          </a:p>
        </p:txBody>
      </p:sp>
    </p:spTree>
    <p:extLst>
      <p:ext uri="{BB962C8B-B14F-4D97-AF65-F5344CB8AC3E}">
        <p14:creationId xmlns:p14="http://schemas.microsoft.com/office/powerpoint/2010/main" val="394197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sz="900" dirty="0">
                <a:latin typeface="Arial" panose="020B0604020202020204" pitchFamily="34" charset="0"/>
                <a:cs typeface="Arial" panose="020B0604020202020204" pitchFamily="34" charset="0"/>
              </a:rPr>
              <a:t>Norme NF S61-932 – Paragraphe 9.2.2 (Juillet 2015)</a:t>
            </a:r>
          </a:p>
          <a:p>
            <a:r>
              <a:rPr lang="fr-FR" sz="900" dirty="0">
                <a:latin typeface="Arial" panose="020B0604020202020204" pitchFamily="34" charset="0"/>
                <a:cs typeface="Arial" panose="020B0604020202020204" pitchFamily="34" charset="0"/>
              </a:rPr>
              <a:t>D’ordre général, l'UAE doit être installée dans le même emplacement réservé au personnel chargé de leur exploitation que le matériel central auquel elle est associée, sans cependant gêner l'exploitation directe de ce matériel central</a:t>
            </a:r>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7F486-80D2-4AA6-B466-E7A5446425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76752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737F486-80D2-4AA6-B466-E7A544642511}"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510528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737F486-80D2-4AA6-B466-E7A544642511}" type="slidenum">
              <a:rPr lang="en-US" smtClean="0"/>
              <a:t>19</a:t>
            </a:fld>
            <a:endParaRPr lang="en-US" dirty="0"/>
          </a:p>
        </p:txBody>
      </p:sp>
    </p:spTree>
    <p:extLst>
      <p:ext uri="{BB962C8B-B14F-4D97-AF65-F5344CB8AC3E}">
        <p14:creationId xmlns:p14="http://schemas.microsoft.com/office/powerpoint/2010/main" val="232358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737F486-80D2-4AA6-B466-E7A544642511}" type="slidenum">
              <a:rPr lang="en-US" smtClean="0"/>
              <a:t>21</a:t>
            </a:fld>
            <a:endParaRPr lang="en-US" dirty="0"/>
          </a:p>
        </p:txBody>
      </p:sp>
    </p:spTree>
    <p:extLst>
      <p:ext uri="{BB962C8B-B14F-4D97-AF65-F5344CB8AC3E}">
        <p14:creationId xmlns:p14="http://schemas.microsoft.com/office/powerpoint/2010/main" val="2616390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_titre_Génériqu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8955075A-C7F6-E20F-4659-4390233494D2}"/>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101319224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3" name="Slide Number Placeholder 5">
            <a:extLst>
              <a:ext uri="{FF2B5EF4-FFF2-40B4-BE49-F238E27FC236}">
                <a16:creationId xmlns:a16="http://schemas.microsoft.com/office/drawing/2014/main" id="{A041EE99-3E1D-3E64-EBFD-9B987D80D788}"/>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342037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 couverture">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Text Placeholder 7">
            <a:extLst>
              <a:ext uri="{FF2B5EF4-FFF2-40B4-BE49-F238E27FC236}">
                <a16:creationId xmlns:a16="http://schemas.microsoft.com/office/drawing/2014/main" id="{DF5D23C6-7993-9048-204C-AC379932F652}"/>
              </a:ext>
            </a:extLst>
          </p:cNvPr>
          <p:cNvSpPr>
            <a:spLocks noGrp="1" noChangeAspect="1"/>
          </p:cNvSpPr>
          <p:nvPr>
            <p:ph type="body" sz="quarter" idx="14" hasCustomPrompt="1"/>
          </p:nvPr>
        </p:nvSpPr>
        <p:spPr>
          <a:xfrm>
            <a:off x="7718513" y="247054"/>
            <a:ext cx="1182600" cy="464400"/>
          </a:xfrm>
          <a:blipFill>
            <a:blip r:embed="rId2"/>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
        <p:nvSpPr>
          <p:cNvPr id="12" name="Text Placeholder 7">
            <a:extLst>
              <a:ext uri="{FF2B5EF4-FFF2-40B4-BE49-F238E27FC236}">
                <a16:creationId xmlns:a16="http://schemas.microsoft.com/office/drawing/2014/main" id="{D0D4EB98-4D21-04A6-3E82-81F85342C53E}"/>
              </a:ext>
            </a:extLst>
          </p:cNvPr>
          <p:cNvSpPr>
            <a:spLocks noGrp="1" noChangeAspect="1"/>
          </p:cNvSpPr>
          <p:nvPr>
            <p:ph type="body" sz="quarter" idx="15" hasCustomPrompt="1"/>
          </p:nvPr>
        </p:nvSpPr>
        <p:spPr>
          <a:xfrm>
            <a:off x="6210299" y="3134700"/>
            <a:ext cx="2070900" cy="2008800"/>
          </a:xfrm>
          <a:blipFill>
            <a:blip r:embed="rId3"/>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
        <p:nvSpPr>
          <p:cNvPr id="3" name="Slide Number Placeholder 5">
            <a:extLst>
              <a:ext uri="{FF2B5EF4-FFF2-40B4-BE49-F238E27FC236}">
                <a16:creationId xmlns:a16="http://schemas.microsoft.com/office/drawing/2014/main" id="{3E478783-D152-9324-F313-B5846EABADC9}"/>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7838990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Génériqu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6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ctr" anchorCtr="0"/>
          <a:lstStyle>
            <a:lvl1pPr>
              <a:defRPr sz="2850"/>
            </a:lvl1pPr>
          </a:lstStyle>
          <a:p>
            <a:r>
              <a:rPr lang="en-US" dirty="0"/>
              <a:t>CLICK TO ADD</a:t>
            </a:r>
            <a:br>
              <a:rPr lang="en-US" dirty="0"/>
            </a:br>
            <a:r>
              <a:rPr lang="en-US" dirty="0"/>
              <a:t>MASTER</a:t>
            </a:r>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39B770C-F11E-5651-83B9-6CC86156AF5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
        <p:nvSpPr>
          <p:cNvPr id="4" name="Slide Number Placeholder 5">
            <a:extLst>
              <a:ext uri="{FF2B5EF4-FFF2-40B4-BE49-F238E27FC236}">
                <a16:creationId xmlns:a16="http://schemas.microsoft.com/office/drawing/2014/main" id="{38A4E9A8-9F47-DBDC-0AB8-B03A5C37826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107517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Innovation">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A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5B33A84C-D706-C891-15EE-633C499096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
        <p:nvSpPr>
          <p:cNvPr id="4" name="Slide Number Placeholder 5">
            <a:extLst>
              <a:ext uri="{FF2B5EF4-FFF2-40B4-BE49-F238E27FC236}">
                <a16:creationId xmlns:a16="http://schemas.microsoft.com/office/drawing/2014/main" id="{243AEB51-F38B-B637-A294-0E882877471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531647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incendi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8BDBEC30-E558-1B40-FC34-3341D16EF63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22008456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Securité électroniqu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227CA0B4-599B-979D-1A6B-23859CC6B6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
        <p:nvSpPr>
          <p:cNvPr id="4" name="Slide Number Placeholder 5">
            <a:extLst>
              <a:ext uri="{FF2B5EF4-FFF2-40B4-BE49-F238E27FC236}">
                <a16:creationId xmlns:a16="http://schemas.microsoft.com/office/drawing/2014/main" id="{30B2DA7B-600E-D0EC-19B7-D7C467020A99}"/>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847014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RS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1DB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6A0F013B-DA24-1740-FEB0-0D075738457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
        <p:nvSpPr>
          <p:cNvPr id="4" name="Slide Number Placeholder 5">
            <a:extLst>
              <a:ext uri="{FF2B5EF4-FFF2-40B4-BE49-F238E27FC236}">
                <a16:creationId xmlns:a16="http://schemas.microsoft.com/office/drawing/2014/main" id="{AD05F7A7-5A56-495E-3ADB-BF77C6EA7088}"/>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9420687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RH">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AA72D3C1-D5FF-152B-7131-53D7A3453C1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
        <p:nvSpPr>
          <p:cNvPr id="4" name="Slide Number Placeholder 5">
            <a:extLst>
              <a:ext uri="{FF2B5EF4-FFF2-40B4-BE49-F238E27FC236}">
                <a16:creationId xmlns:a16="http://schemas.microsoft.com/office/drawing/2014/main" id="{255E48B8-AF9E-A0C6-2601-B7B892718352}"/>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8558449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Chubb visiON+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58B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B4B4486-3C15-02B2-3941-B1455E2559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4090356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5E7B15-1AED-F9E3-2247-982925817822}"/>
              </a:ext>
            </a:extLst>
          </p:cNvPr>
          <p:cNvSpPr>
            <a:spLocks noGrp="1"/>
          </p:cNvSpPr>
          <p:nvPr>
            <p:ph sz="half" idx="2"/>
          </p:nvPr>
        </p:nvSpPr>
        <p:spPr>
          <a:xfrm>
            <a:off x="4808831" y="1057276"/>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
        <p:nvSpPr>
          <p:cNvPr id="5" name="Slide Number Placeholder 5">
            <a:extLst>
              <a:ext uri="{FF2B5EF4-FFF2-40B4-BE49-F238E27FC236}">
                <a16:creationId xmlns:a16="http://schemas.microsoft.com/office/drawing/2014/main" id="{886D0AC6-CF3F-010F-5F75-DA8396FCCBB4}"/>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923376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Slide_titre_securité-electroniqu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BB67887F-5111-7D4A-F2E4-3BE260222073}"/>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1735968469"/>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
        <p:nvSpPr>
          <p:cNvPr id="10" name="Content Placeholder 2">
            <a:extLst>
              <a:ext uri="{FF2B5EF4-FFF2-40B4-BE49-F238E27FC236}">
                <a16:creationId xmlns:a16="http://schemas.microsoft.com/office/drawing/2014/main" id="{F264E760-83DC-F441-8F32-E70A0D4F696C}"/>
              </a:ext>
            </a:extLst>
          </p:cNvPr>
          <p:cNvSpPr>
            <a:spLocks noGrp="1"/>
          </p:cNvSpPr>
          <p:nvPr>
            <p:ph sz="half" idx="15"/>
          </p:nvPr>
        </p:nvSpPr>
        <p:spPr>
          <a:xfrm>
            <a:off x="3292530"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63381D5-90FA-5347-9058-012A42C930DC}"/>
              </a:ext>
            </a:extLst>
          </p:cNvPr>
          <p:cNvSpPr>
            <a:spLocks noGrp="1"/>
          </p:cNvSpPr>
          <p:nvPr>
            <p:ph sz="half" idx="16"/>
          </p:nvPr>
        </p:nvSpPr>
        <p:spPr>
          <a:xfrm>
            <a:off x="6104046"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9600B1EC-8BF0-A7C7-98D0-6714BDF96E9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8288284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5A9DE1F-13ED-C433-E393-2F16097C7023}"/>
              </a:ext>
            </a:extLst>
          </p:cNvPr>
          <p:cNvSpPr>
            <a:spLocks noGrp="1"/>
          </p:cNvSpPr>
          <p:nvPr>
            <p:ph sz="half" idx="13"/>
          </p:nvPr>
        </p:nvSpPr>
        <p:spPr>
          <a:xfrm>
            <a:off x="481014"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505B8BF-D966-53F2-E21D-202C5F3772C7}"/>
              </a:ext>
            </a:extLst>
          </p:cNvPr>
          <p:cNvSpPr>
            <a:spLocks noGrp="1"/>
          </p:cNvSpPr>
          <p:nvPr>
            <p:ph sz="half" idx="2"/>
          </p:nvPr>
        </p:nvSpPr>
        <p:spPr>
          <a:xfrm>
            <a:off x="4638675"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013D3782-749E-3D18-CEA1-C2F6A02EEEC1}"/>
              </a:ext>
            </a:extLst>
          </p:cNvPr>
          <p:cNvSpPr>
            <a:spLocks noGrp="1"/>
          </p:cNvSpPr>
          <p:nvPr>
            <p:ph type="body" idx="1"/>
          </p:nvPr>
        </p:nvSpPr>
        <p:spPr>
          <a:xfrm>
            <a:off x="481015" y="907496"/>
            <a:ext cx="3886200"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C5183C6E-3407-0FA3-A16D-23C4DCF3AC63}"/>
              </a:ext>
            </a:extLst>
          </p:cNvPr>
          <p:cNvSpPr>
            <a:spLocks noGrp="1"/>
          </p:cNvSpPr>
          <p:nvPr>
            <p:ph type="body" sz="quarter" idx="3"/>
          </p:nvPr>
        </p:nvSpPr>
        <p:spPr>
          <a:xfrm>
            <a:off x="4638675" y="907496"/>
            <a:ext cx="3886201"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 name="Title 1">
            <a:extLst>
              <a:ext uri="{FF2B5EF4-FFF2-40B4-BE49-F238E27FC236}">
                <a16:creationId xmlns:a16="http://schemas.microsoft.com/office/drawing/2014/main" id="{2C544070-F48D-69A3-7C84-CEA108A859A8}"/>
              </a:ext>
            </a:extLst>
          </p:cNvPr>
          <p:cNvSpPr>
            <a:spLocks noGrp="1"/>
          </p:cNvSpPr>
          <p:nvPr>
            <p:ph type="title"/>
          </p:nvPr>
        </p:nvSpPr>
        <p:spPr/>
        <p:txBody>
          <a:bodyPr/>
          <a:lstStyle/>
          <a:p>
            <a:r>
              <a:rPr lang="en-US"/>
              <a:t>Click to edit Master title style</a:t>
            </a:r>
          </a:p>
        </p:txBody>
      </p:sp>
      <p:sp>
        <p:nvSpPr>
          <p:cNvPr id="4" name="Slide Number Placeholder 5">
            <a:extLst>
              <a:ext uri="{FF2B5EF4-FFF2-40B4-BE49-F238E27FC236}">
                <a16:creationId xmlns:a16="http://schemas.microsoft.com/office/drawing/2014/main" id="{747429C4-C937-D3F4-8552-EC03A7D6821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803900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8877-2720-4F63-8769-91D255BB1937}"/>
              </a:ext>
            </a:extLst>
          </p:cNvPr>
          <p:cNvSpPr>
            <a:spLocks noGrp="1"/>
          </p:cNvSpPr>
          <p:nvPr>
            <p:ph type="title"/>
          </p:nvPr>
        </p:nvSpPr>
        <p:spPr/>
        <p:txBody>
          <a:bodyPr/>
          <a:lstStyle>
            <a:lvl1pPr>
              <a:defRPr/>
            </a:lvl1pPr>
          </a:lstStyle>
          <a:p>
            <a:endParaRPr lang="fr-FR" noProof="0" dirty="0"/>
          </a:p>
        </p:txBody>
      </p:sp>
      <p:sp>
        <p:nvSpPr>
          <p:cNvPr id="3" name="Slide Number Placeholder 5">
            <a:extLst>
              <a:ext uri="{FF2B5EF4-FFF2-40B4-BE49-F238E27FC236}">
                <a16:creationId xmlns:a16="http://schemas.microsoft.com/office/drawing/2014/main" id="{BF9B4E68-69D6-589D-A39A-92EFABD2BF96}"/>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40560806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EC85D8B1-946E-63C6-15CC-292ADCA30AF6}"/>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48971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Diapositive de titr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116C102C-1B15-F60D-BBC6-C48F3CBD43DB}"/>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9102771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5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Content Placeholder 2"/>
          <p:cNvSpPr>
            <a:spLocks noGrp="1"/>
          </p:cNvSpPr>
          <p:nvPr>
            <p:ph idx="1"/>
          </p:nvPr>
        </p:nvSpPr>
        <p:spPr>
          <a:xfrm>
            <a:off x="457200" y="1200151"/>
            <a:ext cx="8229600" cy="3394472"/>
          </a:xfrm>
          <a:prstGeom prst="rect">
            <a:avLst/>
          </a:prstGeom>
        </p:spPr>
        <p:txBody>
          <a:bodyPr/>
          <a:lstStyle>
            <a:lvl1pPr>
              <a:defRPr>
                <a:solidFill>
                  <a:schemeClr val="tx1">
                    <a:lumMod val="65000"/>
                    <a:lumOff val="35000"/>
                  </a:schemeClr>
                </a:solidFill>
              </a:defRPr>
            </a:lvl1pPr>
            <a:lvl2pPr>
              <a:defRPr>
                <a:solidFill>
                  <a:schemeClr val="tx1">
                    <a:lumMod val="65000"/>
                    <a:lumOff val="35000"/>
                  </a:schemeClr>
                </a:solidFill>
              </a:defRPr>
            </a:lvl2pPr>
            <a:lvl3pPr>
              <a:defRPr>
                <a:solidFill>
                  <a:schemeClr val="tx1">
                    <a:lumMod val="65000"/>
                    <a:lumOff val="35000"/>
                  </a:schemeClr>
                </a:solidFill>
              </a:defRPr>
            </a:lvl3pPr>
            <a:lvl4pPr>
              <a:defRPr>
                <a:solidFill>
                  <a:schemeClr val="tx1">
                    <a:lumMod val="65000"/>
                    <a:lumOff val="35000"/>
                  </a:schemeClr>
                </a:solidFill>
              </a:defRPr>
            </a:lvl4pPr>
            <a:lvl5pPr>
              <a:defRPr>
                <a:solidFill>
                  <a:schemeClr val="tx1">
                    <a:lumMod val="65000"/>
                    <a:lumOff val="35000"/>
                  </a:schemeClr>
                </a:solidFill>
              </a:defRPr>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4" name="Slide Number Placeholder 5">
            <a:extLst>
              <a:ext uri="{FF2B5EF4-FFF2-40B4-BE49-F238E27FC236}">
                <a16:creationId xmlns:a16="http://schemas.microsoft.com/office/drawing/2014/main" id="{F5141594-14B9-7AFD-0749-536A4AF32B3B}"/>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178483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Slide_titre_RS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2717811D-086B-7DE2-D6DA-DC99C6CB7F41}"/>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886557450"/>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Slide_titre_incendi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99D7094F-FF3E-6E66-AF08-0906B4EF5372}"/>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84513513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3" y="1057276"/>
            <a:ext cx="8181975" cy="3799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94957F2B-E8D4-1F99-8AB9-1B79F59E43A6}"/>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9140392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0E1172F9-6A9C-1C25-C0EE-1C90BF9E4FE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622650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3 Colon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numCol="3" spcCol="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CB75865E-3CD9-3441-26EE-BA586D0B6D09}"/>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41151746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contenu et image à droite">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2FF3DB1D-13DA-DB40-8A89-C8EAB61D0C57}"/>
              </a:ext>
            </a:extLst>
          </p:cNvPr>
          <p:cNvSpPr>
            <a:spLocks noGrp="1"/>
          </p:cNvSpPr>
          <p:nvPr>
            <p:ph type="pic" sz="quarter" idx="14"/>
          </p:nvPr>
        </p:nvSpPr>
        <p:spPr>
          <a:xfrm>
            <a:off x="4099323" y="0"/>
            <a:ext cx="5044678" cy="5143500"/>
          </a:xfrm>
          <a:custGeom>
            <a:avLst/>
            <a:gdLst>
              <a:gd name="connsiteX0" fmla="*/ 1026546 w 6726237"/>
              <a:gd name="connsiteY0" fmla="*/ 0 h 6858000"/>
              <a:gd name="connsiteX1" fmla="*/ 6726237 w 6726237"/>
              <a:gd name="connsiteY1" fmla="*/ 0 h 6858000"/>
              <a:gd name="connsiteX2" fmla="*/ 6726237 w 6726237"/>
              <a:gd name="connsiteY2" fmla="*/ 6858000 h 6858000"/>
              <a:gd name="connsiteX3" fmla="*/ 0 w 6726237"/>
              <a:gd name="connsiteY3" fmla="*/ 6858000 h 6858000"/>
              <a:gd name="connsiteX4" fmla="*/ 0 w 6726237"/>
              <a:gd name="connsiteY4" fmla="*/ 6856667 h 6858000"/>
              <a:gd name="connsiteX5" fmla="*/ 3202517 w 6726237"/>
              <a:gd name="connsiteY5" fmla="*/ 6856667 h 6858000"/>
              <a:gd name="connsiteX6" fmla="*/ 1026546 w 672623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6237" h="6858000">
                <a:moveTo>
                  <a:pt x="1026546" y="0"/>
                </a:moveTo>
                <a:lnTo>
                  <a:pt x="6726237" y="0"/>
                </a:lnTo>
                <a:lnTo>
                  <a:pt x="6726237" y="6858000"/>
                </a:lnTo>
                <a:lnTo>
                  <a:pt x="0" y="6858000"/>
                </a:lnTo>
                <a:lnTo>
                  <a:pt x="0" y="6856667"/>
                </a:lnTo>
                <a:lnTo>
                  <a:pt x="3202517" y="6856667"/>
                </a:lnTo>
                <a:cubicBezTo>
                  <a:pt x="1889153" y="5094986"/>
                  <a:pt x="1132032" y="2771966"/>
                  <a:pt x="1026546" y="0"/>
                </a:cubicBezTo>
                <a:close/>
              </a:path>
            </a:pathLst>
          </a:custGeom>
          <a:noFill/>
        </p:spPr>
        <p:txBody>
          <a:bodyPr wrap="square">
            <a:noAutofit/>
          </a:bodyPr>
          <a:lstStyle>
            <a:lvl1pPr algn="r">
              <a:defRPr/>
            </a:lvl1pPr>
          </a:lstStyle>
          <a:p>
            <a:endParaRPr lang="en-US" dirty="0"/>
          </a:p>
        </p:txBody>
      </p:sp>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4021931" cy="3135664"/>
          </a:xfrm>
        </p:spPr>
        <p:txBody>
          <a:bodyPr numCol="1" spcCol="180000"/>
          <a:lstStyle>
            <a:lvl3pPr>
              <a:spcBef>
                <a:spcPts val="825"/>
              </a:spcBef>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3CE8E80D-0D50-9B53-EAE4-D72674F05B0E}"/>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2332690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étro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0"/>
            <a:ext cx="2636042" cy="3110573"/>
          </a:xfrm>
        </p:spPr>
        <p:txBody>
          <a:bodyPr/>
          <a:lstStyle>
            <a:lvl1pPr>
              <a:defRPr sz="900"/>
            </a:lvl1pPr>
            <a:lvl2pPr>
              <a:defRPr sz="825"/>
            </a:lvl2pPr>
            <a:lvl3pPr>
              <a:defRPr sz="825"/>
            </a:lvl3pPr>
            <a:lvl4pPr>
              <a:defRPr sz="788"/>
            </a:lvl4pPr>
            <a:lvl5pP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a:extLst>
              <a:ext uri="{FF2B5EF4-FFF2-40B4-BE49-F238E27FC236}">
                <a16:creationId xmlns:a16="http://schemas.microsoft.com/office/drawing/2014/main" id="{57E68E7C-063B-9DDF-F961-F7A5BA543D22}"/>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779082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45E887-2BA7-B6D2-E61F-6B6B92609E5D}"/>
              </a:ext>
            </a:extLst>
          </p:cNvPr>
          <p:cNvSpPr txBox="1"/>
          <p:nvPr userDrawn="1"/>
        </p:nvSpPr>
        <p:spPr>
          <a:xfrm>
            <a:off x="479959" y="4941431"/>
            <a:ext cx="8181974" cy="92333"/>
          </a:xfrm>
          <a:prstGeom prst="rect">
            <a:avLst/>
          </a:prstGeom>
          <a:noFill/>
        </p:spPr>
        <p:txBody>
          <a:bodyPr wrap="square" lIns="0" tIns="0" rIns="0" bIns="0" anchor="b" anchorCtr="0">
            <a:spAutoFit/>
          </a:bodyPr>
          <a:lstStyle/>
          <a:p>
            <a:pPr marL="0" algn="r"/>
            <a:r>
              <a:rPr lang="en-US" sz="600" dirty="0">
                <a:solidFill>
                  <a:schemeClr val="bg1">
                    <a:lumMod val="50000"/>
                  </a:schemeClr>
                </a:solidFill>
              </a:rPr>
              <a:t>©2023 Chubb Fire &amp; Security. All Rights Reserved.</a:t>
            </a:r>
          </a:p>
        </p:txBody>
      </p:sp>
      <p:grpSp>
        <p:nvGrpSpPr>
          <p:cNvPr id="7" name="Gridlines" hidden="1">
            <a:extLst>
              <a:ext uri="{FF2B5EF4-FFF2-40B4-BE49-F238E27FC236}">
                <a16:creationId xmlns:a16="http://schemas.microsoft.com/office/drawing/2014/main" id="{75712DD0-BBF6-2162-FF84-97F053C1BEC2}"/>
              </a:ext>
            </a:extLst>
          </p:cNvPr>
          <p:cNvGrpSpPr/>
          <p:nvPr userDrawn="1"/>
        </p:nvGrpSpPr>
        <p:grpSpPr>
          <a:xfrm>
            <a:off x="0" y="-132457"/>
            <a:ext cx="9144029" cy="84808"/>
            <a:chOff x="-1" y="-176609"/>
            <a:chExt cx="12192039" cy="113077"/>
          </a:xfrm>
        </p:grpSpPr>
        <p:sp>
          <p:nvSpPr>
            <p:cNvPr id="10" name="Rectangle 9">
              <a:extLst>
                <a:ext uri="{FF2B5EF4-FFF2-40B4-BE49-F238E27FC236}">
                  <a16:creationId xmlns:a16="http://schemas.microsoft.com/office/drawing/2014/main" id="{A8774935-F24F-DB41-CB84-B5C4F415196D}"/>
                </a:ext>
              </a:extLst>
            </p:cNvPr>
            <p:cNvSpPr/>
            <p:nvPr userDrawn="1"/>
          </p:nvSpPr>
          <p:spPr>
            <a:xfrm flipV="1">
              <a:off x="415781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1" name="Rectangle 10">
              <a:extLst>
                <a:ext uri="{FF2B5EF4-FFF2-40B4-BE49-F238E27FC236}">
                  <a16:creationId xmlns:a16="http://schemas.microsoft.com/office/drawing/2014/main" id="{E22A7A23-9066-9A2F-12BA-64219710B808}"/>
                </a:ext>
              </a:extLst>
            </p:cNvPr>
            <p:cNvSpPr/>
            <p:nvPr userDrawn="1"/>
          </p:nvSpPr>
          <p:spPr>
            <a:xfrm flipV="1">
              <a:off x="785423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2" name="Rectangle 11">
              <a:extLst>
                <a:ext uri="{FF2B5EF4-FFF2-40B4-BE49-F238E27FC236}">
                  <a16:creationId xmlns:a16="http://schemas.microsoft.com/office/drawing/2014/main" id="{159EC9EA-CC50-93FD-E35C-9039E6BF63FA}"/>
                </a:ext>
              </a:extLst>
            </p:cNvPr>
            <p:cNvSpPr/>
            <p:nvPr userDrawn="1"/>
          </p:nvSpPr>
          <p:spPr>
            <a:xfrm flipV="1">
              <a:off x="323371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3" name="Rectangle 12">
              <a:extLst>
                <a:ext uri="{FF2B5EF4-FFF2-40B4-BE49-F238E27FC236}">
                  <a16:creationId xmlns:a16="http://schemas.microsoft.com/office/drawing/2014/main" id="{1555253B-C8B9-B213-0549-C2CABE83767A}"/>
                </a:ext>
              </a:extLst>
            </p:cNvPr>
            <p:cNvSpPr/>
            <p:nvPr userDrawn="1"/>
          </p:nvSpPr>
          <p:spPr>
            <a:xfrm flipV="1">
              <a:off x="230960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4" name="Rectangle 13">
              <a:extLst>
                <a:ext uri="{FF2B5EF4-FFF2-40B4-BE49-F238E27FC236}">
                  <a16:creationId xmlns:a16="http://schemas.microsoft.com/office/drawing/2014/main" id="{E853E685-AFB0-3808-02C0-41443FB78C4F}"/>
                </a:ext>
              </a:extLst>
            </p:cNvPr>
            <p:cNvSpPr/>
            <p:nvPr userDrawn="1"/>
          </p:nvSpPr>
          <p:spPr>
            <a:xfrm flipV="1">
              <a:off x="138550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5" name="Rectangle 14">
              <a:extLst>
                <a:ext uri="{FF2B5EF4-FFF2-40B4-BE49-F238E27FC236}">
                  <a16:creationId xmlns:a16="http://schemas.microsoft.com/office/drawing/2014/main" id="{0839E96B-AA98-8740-AD85-F44E2A1506CA}"/>
                </a:ext>
              </a:extLst>
            </p:cNvPr>
            <p:cNvSpPr/>
            <p:nvPr userDrawn="1"/>
          </p:nvSpPr>
          <p:spPr>
            <a:xfrm flipV="1">
              <a:off x="-1" y="-174106"/>
              <a:ext cx="6413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6" name="Rectangle 15">
              <a:extLst>
                <a:ext uri="{FF2B5EF4-FFF2-40B4-BE49-F238E27FC236}">
                  <a16:creationId xmlns:a16="http://schemas.microsoft.com/office/drawing/2014/main" id="{0435EF18-40B9-9508-592E-825ACDB0B0E2}"/>
                </a:ext>
              </a:extLst>
            </p:cNvPr>
            <p:cNvSpPr/>
            <p:nvPr userDrawn="1"/>
          </p:nvSpPr>
          <p:spPr>
            <a:xfrm flipV="1">
              <a:off x="508191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7" name="Rectangle 16">
              <a:extLst>
                <a:ext uri="{FF2B5EF4-FFF2-40B4-BE49-F238E27FC236}">
                  <a16:creationId xmlns:a16="http://schemas.microsoft.com/office/drawing/2014/main" id="{EBF907C7-C78D-3E5D-9D4C-B25DC042006E}"/>
                </a:ext>
              </a:extLst>
            </p:cNvPr>
            <p:cNvSpPr/>
            <p:nvPr userDrawn="1"/>
          </p:nvSpPr>
          <p:spPr>
            <a:xfrm flipV="1">
              <a:off x="600602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8" name="Rectangle 17">
              <a:extLst>
                <a:ext uri="{FF2B5EF4-FFF2-40B4-BE49-F238E27FC236}">
                  <a16:creationId xmlns:a16="http://schemas.microsoft.com/office/drawing/2014/main" id="{EDF38D4F-DEA9-83FD-CC53-E7CDFD726285}"/>
                </a:ext>
              </a:extLst>
            </p:cNvPr>
            <p:cNvSpPr/>
            <p:nvPr userDrawn="1"/>
          </p:nvSpPr>
          <p:spPr>
            <a:xfrm flipV="1">
              <a:off x="693012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19" name="Rectangle 18">
              <a:extLst>
                <a:ext uri="{FF2B5EF4-FFF2-40B4-BE49-F238E27FC236}">
                  <a16:creationId xmlns:a16="http://schemas.microsoft.com/office/drawing/2014/main" id="{5CAFE754-46E1-3D64-8D7D-FDFADE6C600C}"/>
                </a:ext>
              </a:extLst>
            </p:cNvPr>
            <p:cNvSpPr/>
            <p:nvPr userDrawn="1"/>
          </p:nvSpPr>
          <p:spPr>
            <a:xfrm flipV="1">
              <a:off x="877833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20" name="Rectangle 19">
              <a:extLst>
                <a:ext uri="{FF2B5EF4-FFF2-40B4-BE49-F238E27FC236}">
                  <a16:creationId xmlns:a16="http://schemas.microsoft.com/office/drawing/2014/main" id="{EF90E372-E36D-0D7B-A3EF-779A78A71F8F}"/>
                </a:ext>
              </a:extLst>
            </p:cNvPr>
            <p:cNvSpPr/>
            <p:nvPr userDrawn="1"/>
          </p:nvSpPr>
          <p:spPr>
            <a:xfrm flipV="1">
              <a:off x="970243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21" name="Rectangle 20">
              <a:extLst>
                <a:ext uri="{FF2B5EF4-FFF2-40B4-BE49-F238E27FC236}">
                  <a16:creationId xmlns:a16="http://schemas.microsoft.com/office/drawing/2014/main" id="{D6277D9C-E3A1-CA8B-4D2E-2D9B083A5095}"/>
                </a:ext>
              </a:extLst>
            </p:cNvPr>
            <p:cNvSpPr/>
            <p:nvPr userDrawn="1"/>
          </p:nvSpPr>
          <p:spPr>
            <a:xfrm flipV="1">
              <a:off x="1062654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sp>
          <p:nvSpPr>
            <p:cNvPr id="22" name="Rectangle 21">
              <a:extLst>
                <a:ext uri="{FF2B5EF4-FFF2-40B4-BE49-F238E27FC236}">
                  <a16:creationId xmlns:a16="http://schemas.microsoft.com/office/drawing/2014/main" id="{5BA81F11-1656-D5A3-5479-A9B8032D2617}"/>
                </a:ext>
              </a:extLst>
            </p:cNvPr>
            <p:cNvSpPr/>
            <p:nvPr userDrawn="1"/>
          </p:nvSpPr>
          <p:spPr>
            <a:xfrm flipV="1">
              <a:off x="11550650" y="-176609"/>
              <a:ext cx="641388"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dirty="0"/>
            </a:p>
          </p:txBody>
        </p:sp>
      </p:grpSp>
      <p:pic>
        <p:nvPicPr>
          <p:cNvPr id="23" name="Graphic 22">
            <a:extLst>
              <a:ext uri="{FF2B5EF4-FFF2-40B4-BE49-F238E27FC236}">
                <a16:creationId xmlns:a16="http://schemas.microsoft.com/office/drawing/2014/main" id="{668E0AB0-194F-73A3-1EAB-3AA898FC2321}"/>
              </a:ext>
            </a:extLst>
          </p:cNvPr>
          <p:cNvPicPr>
            <a:picLocks noChangeAspect="1"/>
          </p:cNvPicPr>
          <p:nvPr userDrawn="1"/>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49715" b="39212"/>
          <a:stretch/>
        </p:blipFill>
        <p:spPr>
          <a:xfrm>
            <a:off x="-1" y="3387325"/>
            <a:ext cx="1305425" cy="1756175"/>
          </a:xfrm>
          <a:prstGeom prst="rect">
            <a:avLst/>
          </a:prstGeom>
        </p:spPr>
      </p:pic>
      <p:sp>
        <p:nvSpPr>
          <p:cNvPr id="2" name="Title Placeholder 1">
            <a:extLst>
              <a:ext uri="{FF2B5EF4-FFF2-40B4-BE49-F238E27FC236}">
                <a16:creationId xmlns:a16="http://schemas.microsoft.com/office/drawing/2014/main" id="{95458F7F-EA99-BFEA-0CFD-2C65294D18A5}"/>
              </a:ext>
            </a:extLst>
          </p:cNvPr>
          <p:cNvSpPr>
            <a:spLocks noGrp="1"/>
          </p:cNvSpPr>
          <p:nvPr>
            <p:ph type="title"/>
          </p:nvPr>
        </p:nvSpPr>
        <p:spPr>
          <a:xfrm>
            <a:off x="123457" y="75199"/>
            <a:ext cx="6733110" cy="524447"/>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1AF725E6-0AD0-F8C2-0848-43E86E252490}"/>
              </a:ext>
            </a:extLst>
          </p:cNvPr>
          <p:cNvSpPr>
            <a:spLocks noGrp="1"/>
          </p:cNvSpPr>
          <p:nvPr>
            <p:ph type="body" idx="1"/>
          </p:nvPr>
        </p:nvSpPr>
        <p:spPr>
          <a:xfrm>
            <a:off x="481014" y="1283515"/>
            <a:ext cx="8181974" cy="312730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5EB73A-9082-6DB0-F00E-EBEA97D47D0D}"/>
              </a:ext>
            </a:extLst>
          </p:cNvPr>
          <p:cNvSpPr>
            <a:spLocks noGrp="1"/>
          </p:cNvSpPr>
          <p:nvPr>
            <p:ph type="dt" sz="half" idx="2"/>
          </p:nvPr>
        </p:nvSpPr>
        <p:spPr>
          <a:xfrm>
            <a:off x="3543300" y="5191149"/>
            <a:ext cx="2057400" cy="133350"/>
          </a:xfrm>
          <a:prstGeom prst="rect">
            <a:avLst/>
          </a:prstGeom>
        </p:spPr>
        <p:txBody>
          <a:bodyPr vert="horz" lIns="0" tIns="0" rIns="0" bIns="0" rtlCol="0" anchor="b" anchorCtr="0">
            <a:noAutofit/>
          </a:bodyPr>
          <a:lstStyle>
            <a:lvl1pPr algn="ctr">
              <a:defRPr sz="675" b="0" i="0" cap="none" baseline="0">
                <a:solidFill>
                  <a:schemeClr val="tx1"/>
                </a:solidFill>
                <a:latin typeface="+mn-lt"/>
              </a:defRPr>
            </a:lvl1pPr>
          </a:lstStyle>
          <a:p>
            <a:endParaRPr lang="en-US" dirty="0"/>
          </a:p>
        </p:txBody>
      </p:sp>
      <p:sp>
        <p:nvSpPr>
          <p:cNvPr id="5" name="Footer Placeholder 4">
            <a:extLst>
              <a:ext uri="{FF2B5EF4-FFF2-40B4-BE49-F238E27FC236}">
                <a16:creationId xmlns:a16="http://schemas.microsoft.com/office/drawing/2014/main" id="{3ADB3420-8F4F-73C2-7C21-BE3DA3136F2F}"/>
              </a:ext>
            </a:extLst>
          </p:cNvPr>
          <p:cNvSpPr>
            <a:spLocks noGrp="1"/>
          </p:cNvSpPr>
          <p:nvPr>
            <p:ph type="ftr" sz="quarter" idx="3"/>
          </p:nvPr>
        </p:nvSpPr>
        <p:spPr>
          <a:xfrm>
            <a:off x="481014" y="5191149"/>
            <a:ext cx="1529689" cy="133350"/>
          </a:xfrm>
          <a:prstGeom prst="rect">
            <a:avLst/>
          </a:prstGeom>
        </p:spPr>
        <p:txBody>
          <a:bodyPr vert="horz" lIns="0" tIns="0" rIns="0" bIns="0" rtlCol="0" anchor="b" anchorCtr="0">
            <a:noAutofit/>
          </a:bodyPr>
          <a:lstStyle>
            <a:lvl1pPr algn="l">
              <a:defRPr sz="675" b="0" cap="none" spc="38" baseline="0">
                <a:solidFill>
                  <a:schemeClr val="tx1"/>
                </a:solidFill>
                <a:latin typeface="+mn-lt"/>
              </a:defRPr>
            </a:lvl1pPr>
          </a:lstStyle>
          <a:p>
            <a:endParaRPr lang="en-US" dirty="0"/>
          </a:p>
        </p:txBody>
      </p:sp>
      <p:sp>
        <p:nvSpPr>
          <p:cNvPr id="6" name="Slide Number Placeholder 5">
            <a:extLst>
              <a:ext uri="{FF2B5EF4-FFF2-40B4-BE49-F238E27FC236}">
                <a16:creationId xmlns:a16="http://schemas.microsoft.com/office/drawing/2014/main" id="{2BC8068C-F84C-EC00-DD75-0749498A36A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pic>
        <p:nvPicPr>
          <p:cNvPr id="24" name="Graphic 23">
            <a:extLst>
              <a:ext uri="{FF2B5EF4-FFF2-40B4-BE49-F238E27FC236}">
                <a16:creationId xmlns:a16="http://schemas.microsoft.com/office/drawing/2014/main" id="{8A67BE01-0F1C-3000-08D0-5FD554030364}"/>
              </a:ext>
            </a:extLst>
          </p:cNvPr>
          <p:cNvPicPr>
            <a:picLocks noChangeAspect="1"/>
          </p:cNvPicPr>
          <p:nvPr userDrawn="1"/>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t="83194" r="28994"/>
          <a:stretch/>
        </p:blipFill>
        <p:spPr>
          <a:xfrm>
            <a:off x="5086669" y="-1878"/>
            <a:ext cx="4057360" cy="1068677"/>
          </a:xfrm>
          <a:prstGeom prst="rect">
            <a:avLst/>
          </a:prstGeom>
        </p:spPr>
      </p:pic>
      <p:cxnSp>
        <p:nvCxnSpPr>
          <p:cNvPr id="29" name="Straight Connector 28">
            <a:extLst>
              <a:ext uri="{FF2B5EF4-FFF2-40B4-BE49-F238E27FC236}">
                <a16:creationId xmlns:a16="http://schemas.microsoft.com/office/drawing/2014/main" id="{77D75367-A008-F0C8-86DB-6CE2BEB8367D}"/>
              </a:ext>
            </a:extLst>
          </p:cNvPr>
          <p:cNvCxnSpPr>
            <a:cxnSpLocks/>
          </p:cNvCxnSpPr>
          <p:nvPr userDrawn="1"/>
        </p:nvCxnSpPr>
        <p:spPr>
          <a:xfrm>
            <a:off x="5448925" y="5056903"/>
            <a:ext cx="321406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Graphic 4">
            <a:extLst>
              <a:ext uri="{FF2B5EF4-FFF2-40B4-BE49-F238E27FC236}">
                <a16:creationId xmlns:a16="http://schemas.microsoft.com/office/drawing/2014/main" id="{F42B04C5-B2EE-D69E-C376-8FEC1F6F9122}"/>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51469403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2" r:id="rId23"/>
    <p:sldLayoutId id="2147483754" r:id="rId24"/>
    <p:sldLayoutId id="2147483758" r:id="rId25"/>
  </p:sldLayoutIdLst>
  <p:hf hdr="0" dt="0"/>
  <p:txStyles>
    <p:titleStyle>
      <a:lvl1pPr algn="l" defTabSz="685800" rtl="0" eaLnBrk="1" latinLnBrk="0" hangingPunct="1">
        <a:lnSpc>
          <a:spcPct val="90000"/>
        </a:lnSpc>
        <a:spcBef>
          <a:spcPct val="0"/>
        </a:spcBef>
        <a:buNone/>
        <a:defRPr sz="1800" b="1" kern="1200" cap="all" baseline="0">
          <a:solidFill>
            <a:schemeClr val="tx2"/>
          </a:solidFill>
          <a:latin typeface="+mj-lt"/>
          <a:ea typeface="+mj-ea"/>
          <a:cs typeface="+mj-cs"/>
        </a:defRPr>
      </a:lvl1pPr>
    </p:titleStyle>
    <p:bodyStyle>
      <a:lvl1pPr marL="0" indent="0" algn="l" defTabSz="685800" rtl="0" eaLnBrk="1" latinLnBrk="0" hangingPunct="1">
        <a:lnSpc>
          <a:spcPct val="100000"/>
        </a:lnSpc>
        <a:spcBef>
          <a:spcPts val="750"/>
        </a:spcBef>
        <a:buFont typeface="Arial" panose="020B0604020202020204" pitchFamily="34" charset="0"/>
        <a:buNone/>
        <a:defRPr sz="1350" b="1" kern="1200">
          <a:solidFill>
            <a:schemeClr val="tx2"/>
          </a:solidFill>
          <a:latin typeface="+mn-lt"/>
          <a:ea typeface="+mn-ea"/>
          <a:cs typeface="+mn-cs"/>
        </a:defRPr>
      </a:lvl1pPr>
      <a:lvl2pPr marL="0" indent="0" algn="l" defTabSz="685800" rtl="0" eaLnBrk="1" latinLnBrk="0" hangingPunct="1">
        <a:lnSpc>
          <a:spcPct val="100000"/>
        </a:lnSpc>
        <a:spcBef>
          <a:spcPts val="375"/>
        </a:spcBef>
        <a:buFont typeface="Arial" panose="020B0604020202020204" pitchFamily="34" charset="0"/>
        <a:buNone/>
        <a:defRPr sz="1350" kern="1200">
          <a:solidFill>
            <a:schemeClr val="tx2"/>
          </a:solidFill>
          <a:latin typeface="+mn-lt"/>
          <a:ea typeface="+mn-ea"/>
          <a:cs typeface="+mn-cs"/>
        </a:defRPr>
      </a:lvl2pPr>
      <a:lvl3pPr marL="136922" indent="-136922" algn="l" defTabSz="685800" rtl="0" eaLnBrk="1" latinLnBrk="0" hangingPunct="1">
        <a:lnSpc>
          <a:spcPct val="100000"/>
        </a:lnSpc>
        <a:spcBef>
          <a:spcPts val="375"/>
        </a:spcBef>
        <a:buClr>
          <a:schemeClr val="accent1"/>
        </a:buClr>
        <a:buFont typeface="Arial" panose="020B0604020202020204" pitchFamily="34" charset="0"/>
        <a:buChar char="•"/>
        <a:defRPr sz="1350" kern="1200">
          <a:solidFill>
            <a:schemeClr val="tx2"/>
          </a:solidFill>
          <a:latin typeface="+mn-lt"/>
          <a:ea typeface="+mn-ea"/>
          <a:cs typeface="+mn-cs"/>
        </a:defRPr>
      </a:lvl3pPr>
      <a:lvl4pPr marL="269081" indent="-132160" algn="l" defTabSz="685800" rtl="0" eaLnBrk="1" latinLnBrk="0" hangingPunct="1">
        <a:lnSpc>
          <a:spcPct val="100000"/>
        </a:lnSpc>
        <a:spcBef>
          <a:spcPts val="375"/>
        </a:spcBef>
        <a:buClr>
          <a:schemeClr val="accent1"/>
        </a:buClr>
        <a:buFont typeface="Arial" panose="020B0604020202020204" pitchFamily="34" charset="0"/>
        <a:buChar char="•"/>
        <a:defRPr sz="1200" kern="1200">
          <a:solidFill>
            <a:schemeClr val="tx2"/>
          </a:solidFill>
          <a:latin typeface="+mn-lt"/>
          <a:ea typeface="+mn-ea"/>
          <a:cs typeface="+mn-cs"/>
        </a:defRPr>
      </a:lvl4pPr>
      <a:lvl5pPr marL="406004" indent="-136922" algn="l" defTabSz="685800" rtl="0" eaLnBrk="1" latinLnBrk="0" hangingPunct="1">
        <a:lnSpc>
          <a:spcPct val="100000"/>
        </a:lnSpc>
        <a:spcBef>
          <a:spcPts val="375"/>
        </a:spcBef>
        <a:buClr>
          <a:schemeClr val="accent1"/>
        </a:buClr>
        <a:buFont typeface="Arial" panose="020B0604020202020204" pitchFamily="34" charset="0"/>
        <a:buChar char="•"/>
        <a:defRPr sz="1050" kern="1200">
          <a:solidFill>
            <a:schemeClr val="tx2"/>
          </a:solidFill>
          <a:latin typeface="+mn-lt"/>
          <a:ea typeface="+mn-ea"/>
          <a:cs typeface="+mn-cs"/>
        </a:defRPr>
      </a:lvl5pPr>
      <a:lvl6pPr marL="0" indent="0" algn="l" defTabSz="685800" rtl="0" eaLnBrk="1" latinLnBrk="0" hangingPunct="1">
        <a:lnSpc>
          <a:spcPct val="100000"/>
        </a:lnSpc>
        <a:spcBef>
          <a:spcPts val="375"/>
        </a:spcBef>
        <a:buFont typeface="Arial" panose="020B0604020202020204" pitchFamily="34" charset="0"/>
        <a:buNone/>
        <a:defRPr sz="900" b="1" kern="1200">
          <a:solidFill>
            <a:schemeClr val="tx1"/>
          </a:solidFill>
          <a:latin typeface="+mn-lt"/>
          <a:ea typeface="+mn-ea"/>
          <a:cs typeface="+mn-cs"/>
        </a:defRPr>
      </a:lvl6pPr>
      <a:lvl7pPr marL="0" indent="0" algn="l" defTabSz="685800" rtl="0" eaLnBrk="1" latinLnBrk="0" hangingPunct="1">
        <a:lnSpc>
          <a:spcPct val="100000"/>
        </a:lnSpc>
        <a:spcBef>
          <a:spcPts val="375"/>
        </a:spcBef>
        <a:buFont typeface="Arial" panose="020B0604020202020204" pitchFamily="34" charset="0"/>
        <a:buNone/>
        <a:defRPr sz="900" kern="1200">
          <a:solidFill>
            <a:schemeClr val="tx1"/>
          </a:solidFill>
          <a:latin typeface="+mn-lt"/>
          <a:ea typeface="+mn-ea"/>
          <a:cs typeface="+mn-cs"/>
        </a:defRPr>
      </a:lvl7pPr>
      <a:lvl8pPr marL="103585" indent="-103585" algn="l" defTabSz="685800" rtl="0" eaLnBrk="1" latinLnBrk="0" hangingPunct="1">
        <a:lnSpc>
          <a:spcPct val="100000"/>
        </a:lnSpc>
        <a:spcBef>
          <a:spcPts val="375"/>
        </a:spcBef>
        <a:buClr>
          <a:schemeClr val="accent1"/>
        </a:buClr>
        <a:buFont typeface="Arial" panose="020B0604020202020204" pitchFamily="34" charset="0"/>
        <a:buChar char="●"/>
        <a:defRPr sz="900" kern="1200">
          <a:solidFill>
            <a:schemeClr val="tx1"/>
          </a:solidFill>
          <a:latin typeface="+mn-lt"/>
          <a:ea typeface="+mn-ea"/>
          <a:cs typeface="+mn-cs"/>
        </a:defRPr>
      </a:lvl8pPr>
      <a:lvl9pPr marL="203597" indent="-92869" algn="l" defTabSz="685800" rtl="0" eaLnBrk="1" latinLnBrk="0" hangingPunct="1">
        <a:lnSpc>
          <a:spcPct val="100000"/>
        </a:lnSpc>
        <a:spcBef>
          <a:spcPts val="375"/>
        </a:spcBef>
        <a:buClr>
          <a:schemeClr val="accent1"/>
        </a:buClr>
        <a:buFont typeface="Arial" panose="020B0604020202020204" pitchFamily="34" charset="0"/>
        <a:buChar char="●"/>
        <a:defRPr sz="825"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404">
          <p15:clr>
            <a:srgbClr val="F26B43"/>
          </p15:clr>
        </p15:guide>
        <p15:guide id="4" pos="7276">
          <p15:clr>
            <a:srgbClr val="F26B43"/>
          </p15:clr>
        </p15:guide>
        <p15:guide id="5" pos="6807">
          <p15:clr>
            <a:srgbClr val="F26B43"/>
          </p15:clr>
        </p15:guide>
        <p15:guide id="6" pos="6693">
          <p15:clr>
            <a:srgbClr val="F26B43"/>
          </p15:clr>
        </p15:guide>
        <p15:guide id="7" pos="6227">
          <p15:clr>
            <a:srgbClr val="F26B43"/>
          </p15:clr>
        </p15:guide>
        <p15:guide id="8" pos="6113">
          <p15:clr>
            <a:srgbClr val="F26B43"/>
          </p15:clr>
        </p15:guide>
        <p15:guide id="9" pos="5643">
          <p15:clr>
            <a:srgbClr val="F26B43"/>
          </p15:clr>
        </p15:guide>
        <p15:guide id="10" pos="5528">
          <p15:clr>
            <a:srgbClr val="F26B43"/>
          </p15:clr>
        </p15:guide>
        <p15:guide id="11" pos="5061">
          <p15:clr>
            <a:srgbClr val="F26B43"/>
          </p15:clr>
        </p15:guide>
        <p15:guide id="12" pos="4946">
          <p15:clr>
            <a:srgbClr val="F26B43"/>
          </p15:clr>
        </p15:guide>
        <p15:guide id="13" pos="4479">
          <p15:clr>
            <a:srgbClr val="F26B43"/>
          </p15:clr>
        </p15:guide>
        <p15:guide id="14" pos="4365">
          <p15:clr>
            <a:srgbClr val="F26B43"/>
          </p15:clr>
        </p15:guide>
        <p15:guide id="15" pos="3897">
          <p15:clr>
            <a:srgbClr val="F26B43"/>
          </p15:clr>
        </p15:guide>
        <p15:guide id="16" pos="3782">
          <p15:clr>
            <a:srgbClr val="F26B43"/>
          </p15:clr>
        </p15:guide>
        <p15:guide id="17" pos="3315">
          <p15:clr>
            <a:srgbClr val="F26B43"/>
          </p15:clr>
        </p15:guide>
        <p15:guide id="18" pos="3201">
          <p15:clr>
            <a:srgbClr val="F26B43"/>
          </p15:clr>
        </p15:guide>
        <p15:guide id="19" pos="2733">
          <p15:clr>
            <a:srgbClr val="F26B43"/>
          </p15:clr>
        </p15:guide>
        <p15:guide id="20" pos="2618">
          <p15:clr>
            <a:srgbClr val="F26B43"/>
          </p15:clr>
        </p15:guide>
        <p15:guide id="21" pos="2036">
          <p15:clr>
            <a:srgbClr val="F26B43"/>
          </p15:clr>
        </p15:guide>
        <p15:guide id="22" pos="2151">
          <p15:clr>
            <a:srgbClr val="F26B43"/>
          </p15:clr>
        </p15:guide>
        <p15:guide id="23" pos="1568">
          <p15:clr>
            <a:srgbClr val="F26B43"/>
          </p15:clr>
        </p15:guide>
        <p15:guide id="24" pos="1454">
          <p15:clr>
            <a:srgbClr val="F26B43"/>
          </p15:clr>
        </p15:guide>
        <p15:guide id="25" pos="986">
          <p15:clr>
            <a:srgbClr val="F26B43"/>
          </p15:clr>
        </p15:guide>
        <p15:guide id="26" pos="872">
          <p15:clr>
            <a:srgbClr val="F26B43"/>
          </p15:clr>
        </p15:guide>
        <p15:guide id="27" orient="horz" pos="210">
          <p15:clr>
            <a:srgbClr val="F26B43"/>
          </p15:clr>
        </p15:guide>
        <p15:guide id="28" orient="horz" pos="448">
          <p15:clr>
            <a:srgbClr val="F26B43"/>
          </p15:clr>
        </p15:guide>
        <p15:guide id="29" orient="horz" pos="888">
          <p15:clr>
            <a:srgbClr val="F26B43"/>
          </p15:clr>
        </p15:guide>
        <p15:guide id="30" orient="horz" pos="4173">
          <p15:clr>
            <a:srgbClr val="F26B43"/>
          </p15:clr>
        </p15:guide>
        <p15:guide id="31" orient="horz" pos="3698">
          <p15:clr>
            <a:srgbClr val="F26B43"/>
          </p15:clr>
        </p15:guide>
        <p15:guide id="32" orient="horz" pos="595">
          <p15:clr>
            <a:srgbClr val="F26B43"/>
          </p15:clr>
        </p15:guide>
        <p15:guide id="33" orient="horz" pos="107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0.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53.png"/><Relationship Id="rId9" Type="http://schemas.openxmlformats.org/officeDocument/2006/relationships/image" Target="../media/image51.jpeg"/></Relationships>
</file>

<file path=ppt/slides/_rels/slide11.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44.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3.xml"/><Relationship Id="rId6" Type="http://schemas.openxmlformats.org/officeDocument/2006/relationships/image" Target="../media/image55.png"/><Relationship Id="rId11" Type="http://schemas.openxmlformats.org/officeDocument/2006/relationships/image" Target="../media/image60.jpeg"/><Relationship Id="rId5" Type="http://schemas.openxmlformats.org/officeDocument/2006/relationships/image" Target="../media/image40.jpg"/><Relationship Id="rId15" Type="http://schemas.openxmlformats.org/officeDocument/2006/relationships/image" Target="../media/image50.pn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png"/><Relationship Id="rId14" Type="http://schemas.openxmlformats.org/officeDocument/2006/relationships/image" Target="../media/image46.png"/></Relationships>
</file>

<file path=ppt/slides/_rels/slide1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44.png"/><Relationship Id="rId1" Type="http://schemas.openxmlformats.org/officeDocument/2006/relationships/slideLayout" Target="../slideLayouts/slideLayout2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22.xml"/><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3" Type="http://schemas.openxmlformats.org/officeDocument/2006/relationships/image" Target="../media/image72.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 Type="http://schemas.openxmlformats.org/officeDocument/2006/relationships/notesSlide" Target="../notesSlides/notesSlide3.xml"/><Relationship Id="rId16" Type="http://schemas.openxmlformats.org/officeDocument/2006/relationships/image" Target="../media/image88.png"/><Relationship Id="rId1" Type="http://schemas.openxmlformats.org/officeDocument/2006/relationships/slideLayout" Target="../slideLayouts/slideLayout22.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87.emf"/><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s>
</file>

<file path=ppt/slides/_rels/slide2.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1.xml"/><Relationship Id="rId1" Type="http://schemas.openxmlformats.org/officeDocument/2006/relationships/slideLayout" Target="../slideLayouts/slideLayout23.xml"/><Relationship Id="rId6" Type="http://schemas.openxmlformats.org/officeDocument/2006/relationships/image" Target="../media/image38.jpeg"/><Relationship Id="rId5" Type="http://schemas.openxmlformats.org/officeDocument/2006/relationships/image" Target="../media/image37.pn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png"/></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3" Type="http://schemas.openxmlformats.org/officeDocument/2006/relationships/image" Target="../media/image101.png"/><Relationship Id="rId18" Type="http://schemas.openxmlformats.org/officeDocument/2006/relationships/image" Target="../media/image106.png"/><Relationship Id="rId26" Type="http://schemas.openxmlformats.org/officeDocument/2006/relationships/image" Target="../media/image114.png"/><Relationship Id="rId39" Type="http://schemas.openxmlformats.org/officeDocument/2006/relationships/image" Target="../media/image127.png"/><Relationship Id="rId21" Type="http://schemas.openxmlformats.org/officeDocument/2006/relationships/image" Target="../media/image109.png"/><Relationship Id="rId34" Type="http://schemas.openxmlformats.org/officeDocument/2006/relationships/image" Target="../media/image122.png"/><Relationship Id="rId42" Type="http://schemas.openxmlformats.org/officeDocument/2006/relationships/image" Target="../media/image130.png"/><Relationship Id="rId47" Type="http://schemas.openxmlformats.org/officeDocument/2006/relationships/image" Target="../media/image135.png"/><Relationship Id="rId50" Type="http://schemas.openxmlformats.org/officeDocument/2006/relationships/image" Target="../media/image138.png"/><Relationship Id="rId55" Type="http://schemas.openxmlformats.org/officeDocument/2006/relationships/image" Target="../media/image143.png"/><Relationship Id="rId7" Type="http://schemas.openxmlformats.org/officeDocument/2006/relationships/image" Target="../media/image95.png"/><Relationship Id="rId12" Type="http://schemas.openxmlformats.org/officeDocument/2006/relationships/image" Target="../media/image100.png"/><Relationship Id="rId17" Type="http://schemas.openxmlformats.org/officeDocument/2006/relationships/image" Target="../media/image105.png"/><Relationship Id="rId25" Type="http://schemas.openxmlformats.org/officeDocument/2006/relationships/image" Target="../media/image113.png"/><Relationship Id="rId33" Type="http://schemas.openxmlformats.org/officeDocument/2006/relationships/image" Target="../media/image121.png"/><Relationship Id="rId38" Type="http://schemas.openxmlformats.org/officeDocument/2006/relationships/image" Target="../media/image126.png"/><Relationship Id="rId46" Type="http://schemas.openxmlformats.org/officeDocument/2006/relationships/image" Target="../media/image134.png"/><Relationship Id="rId59" Type="http://schemas.openxmlformats.org/officeDocument/2006/relationships/image" Target="../media/image147.png"/><Relationship Id="rId2" Type="http://schemas.openxmlformats.org/officeDocument/2006/relationships/notesSlide" Target="../notesSlides/notesSlide4.xml"/><Relationship Id="rId16" Type="http://schemas.openxmlformats.org/officeDocument/2006/relationships/image" Target="../media/image104.png"/><Relationship Id="rId20" Type="http://schemas.openxmlformats.org/officeDocument/2006/relationships/image" Target="../media/image108.png"/><Relationship Id="rId29" Type="http://schemas.openxmlformats.org/officeDocument/2006/relationships/image" Target="../media/image117.png"/><Relationship Id="rId41" Type="http://schemas.openxmlformats.org/officeDocument/2006/relationships/image" Target="../media/image129.png"/><Relationship Id="rId54" Type="http://schemas.openxmlformats.org/officeDocument/2006/relationships/image" Target="../media/image142.png"/><Relationship Id="rId1" Type="http://schemas.openxmlformats.org/officeDocument/2006/relationships/slideLayout" Target="../slideLayouts/slideLayout22.xml"/><Relationship Id="rId6" Type="http://schemas.openxmlformats.org/officeDocument/2006/relationships/image" Target="../media/image94.png"/><Relationship Id="rId11" Type="http://schemas.openxmlformats.org/officeDocument/2006/relationships/image" Target="../media/image99.png"/><Relationship Id="rId24" Type="http://schemas.openxmlformats.org/officeDocument/2006/relationships/image" Target="../media/image112.png"/><Relationship Id="rId32" Type="http://schemas.openxmlformats.org/officeDocument/2006/relationships/image" Target="../media/image120.png"/><Relationship Id="rId37" Type="http://schemas.openxmlformats.org/officeDocument/2006/relationships/image" Target="../media/image125.png"/><Relationship Id="rId40" Type="http://schemas.openxmlformats.org/officeDocument/2006/relationships/image" Target="../media/image128.png"/><Relationship Id="rId45" Type="http://schemas.openxmlformats.org/officeDocument/2006/relationships/image" Target="../media/image133.png"/><Relationship Id="rId53" Type="http://schemas.openxmlformats.org/officeDocument/2006/relationships/image" Target="../media/image141.png"/><Relationship Id="rId58" Type="http://schemas.openxmlformats.org/officeDocument/2006/relationships/image" Target="../media/image146.png"/><Relationship Id="rId5" Type="http://schemas.openxmlformats.org/officeDocument/2006/relationships/image" Target="../media/image93.png"/><Relationship Id="rId15" Type="http://schemas.openxmlformats.org/officeDocument/2006/relationships/image" Target="../media/image103.png"/><Relationship Id="rId23" Type="http://schemas.openxmlformats.org/officeDocument/2006/relationships/image" Target="../media/image111.png"/><Relationship Id="rId28" Type="http://schemas.openxmlformats.org/officeDocument/2006/relationships/image" Target="../media/image116.png"/><Relationship Id="rId36" Type="http://schemas.openxmlformats.org/officeDocument/2006/relationships/image" Target="../media/image124.png"/><Relationship Id="rId49" Type="http://schemas.openxmlformats.org/officeDocument/2006/relationships/image" Target="../media/image137.png"/><Relationship Id="rId57" Type="http://schemas.openxmlformats.org/officeDocument/2006/relationships/image" Target="../media/image145.png"/><Relationship Id="rId10" Type="http://schemas.openxmlformats.org/officeDocument/2006/relationships/image" Target="../media/image98.png"/><Relationship Id="rId19" Type="http://schemas.openxmlformats.org/officeDocument/2006/relationships/image" Target="../media/image107.png"/><Relationship Id="rId31" Type="http://schemas.openxmlformats.org/officeDocument/2006/relationships/image" Target="../media/image119.png"/><Relationship Id="rId44" Type="http://schemas.openxmlformats.org/officeDocument/2006/relationships/image" Target="../media/image132.png"/><Relationship Id="rId52" Type="http://schemas.openxmlformats.org/officeDocument/2006/relationships/image" Target="../media/image140.png"/><Relationship Id="rId60" Type="http://schemas.openxmlformats.org/officeDocument/2006/relationships/image" Target="../media/image14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 Id="rId22" Type="http://schemas.openxmlformats.org/officeDocument/2006/relationships/image" Target="../media/image110.png"/><Relationship Id="rId27" Type="http://schemas.openxmlformats.org/officeDocument/2006/relationships/image" Target="../media/image115.png"/><Relationship Id="rId30" Type="http://schemas.openxmlformats.org/officeDocument/2006/relationships/image" Target="../media/image118.png"/><Relationship Id="rId35" Type="http://schemas.openxmlformats.org/officeDocument/2006/relationships/image" Target="../media/image123.png"/><Relationship Id="rId43" Type="http://schemas.openxmlformats.org/officeDocument/2006/relationships/image" Target="../media/image131.png"/><Relationship Id="rId48" Type="http://schemas.openxmlformats.org/officeDocument/2006/relationships/image" Target="../media/image136.png"/><Relationship Id="rId56" Type="http://schemas.openxmlformats.org/officeDocument/2006/relationships/image" Target="../media/image144.png"/><Relationship Id="rId8" Type="http://schemas.openxmlformats.org/officeDocument/2006/relationships/image" Target="../media/image96.png"/><Relationship Id="rId51" Type="http://schemas.openxmlformats.org/officeDocument/2006/relationships/image" Target="../media/image139.png"/><Relationship Id="rId3"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91.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4.png"/><Relationship Id="rId1" Type="http://schemas.openxmlformats.org/officeDocument/2006/relationships/slideLayout" Target="../slideLayouts/slideLayout22.xml"/><Relationship Id="rId5" Type="http://schemas.openxmlformats.org/officeDocument/2006/relationships/image" Target="../media/image152.png"/><Relationship Id="rId4" Type="http://schemas.openxmlformats.org/officeDocument/2006/relationships/image" Target="../media/image151.jpeg"/></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91.png"/><Relationship Id="rId1" Type="http://schemas.openxmlformats.org/officeDocument/2006/relationships/slideLayout" Target="../slideLayouts/slideLayout22.xml"/><Relationship Id="rId5" Type="http://schemas.openxmlformats.org/officeDocument/2006/relationships/image" Target="../media/image155.jpe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g"/><Relationship Id="rId2" Type="http://schemas.openxmlformats.org/officeDocument/2006/relationships/image" Target="../media/image35.jpeg"/><Relationship Id="rId1" Type="http://schemas.openxmlformats.org/officeDocument/2006/relationships/slideLayout" Target="../slideLayouts/slideLayout22.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png"/><Relationship Id="rId9" Type="http://schemas.openxmlformats.org/officeDocument/2006/relationships/image" Target="../media/image42.jpeg"/></Relationships>
</file>

<file path=ppt/slides/_rels/slide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40.jpg"/></Relationships>
</file>

<file path=ppt/slides/_rels/slide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0.jp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53.png"/><Relationship Id="rId9" Type="http://schemas.openxmlformats.org/officeDocument/2006/relationships/image" Target="../media/image51.jpeg"/></Relationships>
</file>

<file path=ppt/slides/_rels/slide9.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3.xml"/><Relationship Id="rId6" Type="http://schemas.openxmlformats.org/officeDocument/2006/relationships/image" Target="../media/image46.png"/><Relationship Id="rId5" Type="http://schemas.openxmlformats.org/officeDocument/2006/relationships/image" Target="../media/image53.png"/><Relationship Id="rId10"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image" Target="../media/image5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Espace réservé pour une image  31">
            <a:extLst>
              <a:ext uri="{FF2B5EF4-FFF2-40B4-BE49-F238E27FC236}">
                <a16:creationId xmlns:a16="http://schemas.microsoft.com/office/drawing/2014/main" id="{496547B6-8004-238D-8130-CA569302C5D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7630" r="17630"/>
          <a:stretch>
            <a:fillRect/>
          </a:stretch>
        </p:blipFill>
        <p:spPr/>
      </p:pic>
      <p:sp>
        <p:nvSpPr>
          <p:cNvPr id="18" name="Titre 17">
            <a:extLst>
              <a:ext uri="{FF2B5EF4-FFF2-40B4-BE49-F238E27FC236}">
                <a16:creationId xmlns:a16="http://schemas.microsoft.com/office/drawing/2014/main" id="{F2D04EBD-DC16-BCA9-1AEA-CAB1B471DBC2}"/>
              </a:ext>
            </a:extLst>
          </p:cNvPr>
          <p:cNvSpPr>
            <a:spLocks noGrp="1"/>
          </p:cNvSpPr>
          <p:nvPr>
            <p:ph type="title"/>
          </p:nvPr>
        </p:nvSpPr>
        <p:spPr/>
        <p:txBody>
          <a:bodyPr/>
          <a:lstStyle/>
          <a:p>
            <a:r>
              <a:rPr lang="fr-FR" dirty="0"/>
              <a:t>Gamme</a:t>
            </a:r>
            <a:br>
              <a:rPr lang="fr-FR" dirty="0"/>
            </a:br>
            <a:r>
              <a:rPr lang="fr-FR" dirty="0"/>
              <a:t>OPTIMA VISION</a:t>
            </a:r>
          </a:p>
        </p:txBody>
      </p:sp>
      <p:sp>
        <p:nvSpPr>
          <p:cNvPr id="19" name="Espace réservé du texte 18">
            <a:extLst>
              <a:ext uri="{FF2B5EF4-FFF2-40B4-BE49-F238E27FC236}">
                <a16:creationId xmlns:a16="http://schemas.microsoft.com/office/drawing/2014/main" id="{CE1F8904-00CC-CA5C-9340-9AE0EB7B68C8}"/>
              </a:ext>
            </a:extLst>
          </p:cNvPr>
          <p:cNvSpPr>
            <a:spLocks noGrp="1"/>
          </p:cNvSpPr>
          <p:nvPr>
            <p:ph type="body" idx="1"/>
          </p:nvPr>
        </p:nvSpPr>
        <p:spPr>
          <a:xfrm>
            <a:off x="465070" y="3134917"/>
            <a:ext cx="3674881" cy="1125140"/>
          </a:xfrm>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1800" b="1" i="1" u="none" strike="noStrike" kern="1200" spc="0" baseline="0" noProof="0" dirty="0">
                <a:ln>
                  <a:noFill/>
                </a:ln>
                <a:effectLst/>
                <a:uLnTx/>
                <a:uFillTx/>
                <a:latin typeface="Arial"/>
                <a:ea typeface="+mn-ea"/>
                <a:cs typeface="+mn-cs"/>
              </a:rPr>
              <a:t>Unités d’aide à l’exploitation</a:t>
            </a:r>
          </a:p>
          <a:p>
            <a:pPr marL="0" marR="0" lvl="0" indent="0" algn="l" defTabSz="914378" rtl="0" eaLnBrk="1" fontAlgn="auto" latinLnBrk="0" hangingPunct="1">
              <a:lnSpc>
                <a:spcPct val="100000"/>
              </a:lnSpc>
              <a:spcBef>
                <a:spcPts val="0"/>
              </a:spcBef>
              <a:spcAft>
                <a:spcPts val="0"/>
              </a:spcAft>
              <a:buClrTx/>
              <a:buSzTx/>
              <a:buFontTx/>
              <a:buNone/>
              <a:tabLst/>
              <a:defRPr/>
            </a:pPr>
            <a:r>
              <a:rPr lang="fr-FR" sz="1800" b="1" i="1" dirty="0">
                <a:latin typeface="Arial"/>
              </a:rPr>
              <a:t>Supervision</a:t>
            </a:r>
            <a:endParaRPr kumimoji="0" lang="fr-FR" sz="1800" b="1" i="1" u="none" strike="noStrike" kern="1200" spc="0" baseline="0" noProof="0" dirty="0">
              <a:ln>
                <a:noFill/>
              </a:ln>
              <a:effectLst/>
              <a:uLnTx/>
              <a:uFillTx/>
              <a:latin typeface="Arial"/>
              <a:ea typeface="+mn-ea"/>
              <a:cs typeface="+mn-cs"/>
            </a:endParaRPr>
          </a:p>
          <a:p>
            <a:endParaRPr lang="fr-FR" dirty="0"/>
          </a:p>
        </p:txBody>
      </p:sp>
      <p:sp>
        <p:nvSpPr>
          <p:cNvPr id="30" name="Espace réservé du texte 29">
            <a:extLst>
              <a:ext uri="{FF2B5EF4-FFF2-40B4-BE49-F238E27FC236}">
                <a16:creationId xmlns:a16="http://schemas.microsoft.com/office/drawing/2014/main" id="{B1E02A9E-2F2A-E89A-6574-841871B79565}"/>
              </a:ext>
            </a:extLst>
          </p:cNvPr>
          <p:cNvSpPr>
            <a:spLocks noGrp="1"/>
          </p:cNvSpPr>
          <p:nvPr>
            <p:ph type="body" sz="quarter" idx="15"/>
          </p:nvPr>
        </p:nvSpPr>
        <p:spPr/>
        <p:txBody>
          <a:bodyPr/>
          <a:lstStyle/>
          <a:p>
            <a:endParaRPr lang="fr-FR" dirty="0"/>
          </a:p>
        </p:txBody>
      </p:sp>
      <p:grpSp>
        <p:nvGrpSpPr>
          <p:cNvPr id="23" name="Groupe 22">
            <a:extLst>
              <a:ext uri="{FF2B5EF4-FFF2-40B4-BE49-F238E27FC236}">
                <a16:creationId xmlns:a16="http://schemas.microsoft.com/office/drawing/2014/main" id="{32A4FBFA-6B1B-6B20-B4D8-1C2CF344C9B6}"/>
              </a:ext>
            </a:extLst>
          </p:cNvPr>
          <p:cNvGrpSpPr/>
          <p:nvPr/>
        </p:nvGrpSpPr>
        <p:grpSpPr>
          <a:xfrm>
            <a:off x="481012" y="359196"/>
            <a:ext cx="2255758" cy="1393386"/>
            <a:chOff x="304681" y="176322"/>
            <a:chExt cx="2255758" cy="1393386"/>
          </a:xfrm>
        </p:grpSpPr>
        <p:grpSp>
          <p:nvGrpSpPr>
            <p:cNvPr id="21" name="Groupe 20">
              <a:extLst>
                <a:ext uri="{FF2B5EF4-FFF2-40B4-BE49-F238E27FC236}">
                  <a16:creationId xmlns:a16="http://schemas.microsoft.com/office/drawing/2014/main" id="{B4B2E002-0B88-9284-B06C-86D42F272F77}"/>
                </a:ext>
              </a:extLst>
            </p:cNvPr>
            <p:cNvGrpSpPr/>
            <p:nvPr/>
          </p:nvGrpSpPr>
          <p:grpSpPr>
            <a:xfrm>
              <a:off x="304681" y="176322"/>
              <a:ext cx="2255758" cy="298332"/>
              <a:chOff x="2370902" y="409372"/>
              <a:chExt cx="2255758" cy="298332"/>
            </a:xfrm>
          </p:grpSpPr>
          <p:pic>
            <p:nvPicPr>
              <p:cNvPr id="5" name="Image 4">
                <a:extLst>
                  <a:ext uri="{FF2B5EF4-FFF2-40B4-BE49-F238E27FC236}">
                    <a16:creationId xmlns:a16="http://schemas.microsoft.com/office/drawing/2014/main" id="{5C92E3F2-0A5D-C658-3271-4C7C21BC6D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1832" y="409372"/>
                <a:ext cx="284828" cy="298332"/>
              </a:xfrm>
              <a:prstGeom prst="rect">
                <a:avLst/>
              </a:prstGeom>
            </p:spPr>
          </p:pic>
          <p:pic>
            <p:nvPicPr>
              <p:cNvPr id="7" name="Image 6">
                <a:extLst>
                  <a:ext uri="{FF2B5EF4-FFF2-40B4-BE49-F238E27FC236}">
                    <a16:creationId xmlns:a16="http://schemas.microsoft.com/office/drawing/2014/main" id="{41C097AF-FB9B-3AA7-F027-B6366C0A21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9274" y="409372"/>
                <a:ext cx="284828" cy="298332"/>
              </a:xfrm>
              <a:prstGeom prst="rect">
                <a:avLst/>
              </a:prstGeom>
            </p:spPr>
          </p:pic>
          <p:pic>
            <p:nvPicPr>
              <p:cNvPr id="9" name="Image 8">
                <a:extLst>
                  <a:ext uri="{FF2B5EF4-FFF2-40B4-BE49-F238E27FC236}">
                    <a16:creationId xmlns:a16="http://schemas.microsoft.com/office/drawing/2014/main" id="{D4413D78-79B1-EB3B-26F5-4AD3C88DA12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70902" y="409372"/>
                <a:ext cx="284828" cy="298332"/>
              </a:xfrm>
              <a:prstGeom prst="rect">
                <a:avLst/>
              </a:prstGeom>
            </p:spPr>
          </p:pic>
          <p:pic>
            <p:nvPicPr>
              <p:cNvPr id="12" name="Image 11">
                <a:extLst>
                  <a:ext uri="{FF2B5EF4-FFF2-40B4-BE49-F238E27FC236}">
                    <a16:creationId xmlns:a16="http://schemas.microsoft.com/office/drawing/2014/main" id="{8F80FE79-65FB-F687-80CF-72BE5F093CB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47646" y="409372"/>
                <a:ext cx="284828" cy="298332"/>
              </a:xfrm>
              <a:prstGeom prst="rect">
                <a:avLst/>
              </a:prstGeom>
            </p:spPr>
          </p:pic>
          <p:pic>
            <p:nvPicPr>
              <p:cNvPr id="13" name="Image 12">
                <a:extLst>
                  <a:ext uri="{FF2B5EF4-FFF2-40B4-BE49-F238E27FC236}">
                    <a16:creationId xmlns:a16="http://schemas.microsoft.com/office/drawing/2014/main" id="{BA455116-F0AE-ADA9-EE0F-9E63F919C2A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65088" y="409372"/>
                <a:ext cx="284828" cy="298332"/>
              </a:xfrm>
              <a:prstGeom prst="rect">
                <a:avLst/>
              </a:prstGeom>
            </p:spPr>
          </p:pic>
          <p:pic>
            <p:nvPicPr>
              <p:cNvPr id="15" name="Image 14">
                <a:extLst>
                  <a:ext uri="{FF2B5EF4-FFF2-40B4-BE49-F238E27FC236}">
                    <a16:creationId xmlns:a16="http://schemas.microsoft.com/office/drawing/2014/main" id="{7A2879EC-30AF-2010-0357-99E4AA70E56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53460" y="409372"/>
                <a:ext cx="284828" cy="298332"/>
              </a:xfrm>
              <a:prstGeom prst="rect">
                <a:avLst/>
              </a:prstGeom>
            </p:spPr>
          </p:pic>
        </p:grpSp>
        <p:grpSp>
          <p:nvGrpSpPr>
            <p:cNvPr id="20" name="Groupe 19">
              <a:extLst>
                <a:ext uri="{FF2B5EF4-FFF2-40B4-BE49-F238E27FC236}">
                  <a16:creationId xmlns:a16="http://schemas.microsoft.com/office/drawing/2014/main" id="{1AC22B71-5235-13F8-4B2C-FC877B35F2F4}"/>
                </a:ext>
              </a:extLst>
            </p:cNvPr>
            <p:cNvGrpSpPr/>
            <p:nvPr/>
          </p:nvGrpSpPr>
          <p:grpSpPr>
            <a:xfrm>
              <a:off x="496077" y="705992"/>
              <a:ext cx="1872966" cy="298332"/>
              <a:chOff x="211914" y="409372"/>
              <a:chExt cx="1872966" cy="298332"/>
            </a:xfrm>
          </p:grpSpPr>
          <p:pic>
            <p:nvPicPr>
              <p:cNvPr id="6" name="Image 5">
                <a:extLst>
                  <a:ext uri="{FF2B5EF4-FFF2-40B4-BE49-F238E27FC236}">
                    <a16:creationId xmlns:a16="http://schemas.microsoft.com/office/drawing/2014/main" id="{6E3F0E00-1A02-4BED-1288-308269720F1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1609" y="409372"/>
                <a:ext cx="284828" cy="298332"/>
              </a:xfrm>
              <a:prstGeom prst="rect">
                <a:avLst/>
              </a:prstGeom>
            </p:spPr>
          </p:pic>
          <p:pic>
            <p:nvPicPr>
              <p:cNvPr id="8" name="Image 7">
                <a:extLst>
                  <a:ext uri="{FF2B5EF4-FFF2-40B4-BE49-F238E27FC236}">
                    <a16:creationId xmlns:a16="http://schemas.microsoft.com/office/drawing/2014/main" id="{D4E20AB7-D0C5-A0B2-BA0D-22A9DB4F1D1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11914" y="409372"/>
                <a:ext cx="284828" cy="298332"/>
              </a:xfrm>
              <a:prstGeom prst="rect">
                <a:avLst/>
              </a:prstGeom>
            </p:spPr>
          </p:pic>
          <p:pic>
            <p:nvPicPr>
              <p:cNvPr id="10" name="Image 9">
                <a:extLst>
                  <a:ext uri="{FF2B5EF4-FFF2-40B4-BE49-F238E27FC236}">
                    <a16:creationId xmlns:a16="http://schemas.microsoft.com/office/drawing/2014/main" id="{0DB8E3E3-95BC-C91D-00D3-14118D911103}"/>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90693" y="433221"/>
                <a:ext cx="394187" cy="208925"/>
              </a:xfrm>
              <a:prstGeom prst="rect">
                <a:avLst/>
              </a:prstGeom>
            </p:spPr>
          </p:pic>
          <p:pic>
            <p:nvPicPr>
              <p:cNvPr id="14" name="Image 13">
                <a:extLst>
                  <a:ext uri="{FF2B5EF4-FFF2-40B4-BE49-F238E27FC236}">
                    <a16:creationId xmlns:a16="http://schemas.microsoft.com/office/drawing/2014/main" id="{1850EEBC-4834-5E32-0C84-8EB03EC0010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20999" y="409372"/>
                <a:ext cx="284828" cy="298332"/>
              </a:xfrm>
              <a:prstGeom prst="rect">
                <a:avLst/>
              </a:prstGeom>
            </p:spPr>
          </p:pic>
          <p:pic>
            <p:nvPicPr>
              <p:cNvPr id="16" name="Image 15">
                <a:extLst>
                  <a:ext uri="{FF2B5EF4-FFF2-40B4-BE49-F238E27FC236}">
                    <a16:creationId xmlns:a16="http://schemas.microsoft.com/office/drawing/2014/main" id="{F1B4C1BD-AD67-ACAB-F9E1-EDD2039E1BA5}"/>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51304" y="409372"/>
                <a:ext cx="284828" cy="298332"/>
              </a:xfrm>
              <a:prstGeom prst="rect">
                <a:avLst/>
              </a:prstGeom>
            </p:spPr>
          </p:pic>
        </p:grpSp>
        <p:grpSp>
          <p:nvGrpSpPr>
            <p:cNvPr id="22" name="Groupe 21">
              <a:extLst>
                <a:ext uri="{FF2B5EF4-FFF2-40B4-BE49-F238E27FC236}">
                  <a16:creationId xmlns:a16="http://schemas.microsoft.com/office/drawing/2014/main" id="{F5961B36-2A9D-6665-514C-493178075521}"/>
                </a:ext>
              </a:extLst>
            </p:cNvPr>
            <p:cNvGrpSpPr>
              <a:grpSpLocks noChangeAspect="1"/>
            </p:cNvGrpSpPr>
            <p:nvPr/>
          </p:nvGrpSpPr>
          <p:grpSpPr>
            <a:xfrm>
              <a:off x="960044" y="1235663"/>
              <a:ext cx="945032" cy="334045"/>
              <a:chOff x="1782917" y="883443"/>
              <a:chExt cx="1111227" cy="392790"/>
            </a:xfrm>
          </p:grpSpPr>
          <p:pic>
            <p:nvPicPr>
              <p:cNvPr id="11" name="Image 10">
                <a:extLst>
                  <a:ext uri="{FF2B5EF4-FFF2-40B4-BE49-F238E27FC236}">
                    <a16:creationId xmlns:a16="http://schemas.microsoft.com/office/drawing/2014/main" id="{D246ADF0-F632-CC56-AF73-907AD7CDF50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82917" y="883443"/>
                <a:ext cx="375011" cy="392790"/>
              </a:xfrm>
              <a:prstGeom prst="rect">
                <a:avLst/>
              </a:prstGeom>
            </p:spPr>
          </p:pic>
          <p:pic>
            <p:nvPicPr>
              <p:cNvPr id="17" name="Image 16">
                <a:extLst>
                  <a:ext uri="{FF2B5EF4-FFF2-40B4-BE49-F238E27FC236}">
                    <a16:creationId xmlns:a16="http://schemas.microsoft.com/office/drawing/2014/main" id="{DC5B8D0D-EEBF-F88A-E134-F9AB081D1C2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527661" y="883443"/>
                <a:ext cx="366483" cy="383249"/>
              </a:xfrm>
              <a:prstGeom prst="rect">
                <a:avLst/>
              </a:prstGeom>
            </p:spPr>
          </p:pic>
        </p:grpSp>
      </p:grpSp>
      <p:sp>
        <p:nvSpPr>
          <p:cNvPr id="2" name="Espace réservé du texte 28">
            <a:extLst>
              <a:ext uri="{FF2B5EF4-FFF2-40B4-BE49-F238E27FC236}">
                <a16:creationId xmlns:a16="http://schemas.microsoft.com/office/drawing/2014/main" id="{528D5A5B-3687-F11F-1454-175CD37A3FB9}"/>
              </a:ext>
            </a:extLst>
          </p:cNvPr>
          <p:cNvSpPr>
            <a:spLocks noGrp="1"/>
          </p:cNvSpPr>
          <p:nvPr>
            <p:ph type="body" sz="quarter" idx="14"/>
          </p:nvPr>
        </p:nvSpPr>
        <p:spPr>
          <a:xfrm>
            <a:off x="7718513" y="247054"/>
            <a:ext cx="1182600" cy="464400"/>
          </a:xfrm>
        </p:spPr>
        <p:txBody>
          <a:bodyPr/>
          <a:lstStyle/>
          <a:p>
            <a:endParaRPr lang="fr-FR" dirty="0"/>
          </a:p>
        </p:txBody>
      </p:sp>
      <p:sp>
        <p:nvSpPr>
          <p:cNvPr id="4" name="Espace réservé du numéro de diapositive 3">
            <a:extLst>
              <a:ext uri="{FF2B5EF4-FFF2-40B4-BE49-F238E27FC236}">
                <a16:creationId xmlns:a16="http://schemas.microsoft.com/office/drawing/2014/main" id="{B5AC9E78-5E65-691B-B80F-DB6213DF0942}"/>
              </a:ext>
            </a:extLst>
          </p:cNvPr>
          <p:cNvSpPr>
            <a:spLocks noGrp="1"/>
          </p:cNvSpPr>
          <p:nvPr>
            <p:ph type="sldNum" sz="quarter" idx="4"/>
          </p:nvPr>
        </p:nvSpPr>
        <p:spPr>
          <a:xfrm>
            <a:off x="8736807" y="4950936"/>
            <a:ext cx="183951" cy="133350"/>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750" b="0" i="0" u="none" strike="noStrike" kern="1200" cap="none" spc="0" normalizeH="0" baseline="0" noProof="0" dirty="0">
              <a:ln>
                <a:noFill/>
              </a:ln>
              <a:solidFill>
                <a:srgbClr val="868686"/>
              </a:solidFill>
              <a:effectLst/>
              <a:uLnTx/>
              <a:uFillTx/>
              <a:latin typeface="Arial" panose="020B0604020202020204"/>
              <a:ea typeface="+mn-ea"/>
              <a:cs typeface="+mn-cs"/>
            </a:endParaRPr>
          </a:p>
        </p:txBody>
      </p:sp>
    </p:spTree>
    <p:extLst>
      <p:ext uri="{BB962C8B-B14F-4D97-AF65-F5344CB8AC3E}">
        <p14:creationId xmlns:p14="http://schemas.microsoft.com/office/powerpoint/2010/main" val="1721042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CA4D244F-EBD5-2268-1F84-D5564EE791BD}"/>
              </a:ext>
            </a:extLst>
          </p:cNvPr>
          <p:cNvPicPr>
            <a:picLocks noChangeAspect="1"/>
          </p:cNvPicPr>
          <p:nvPr/>
        </p:nvPicPr>
        <p:blipFill rotWithShape="1">
          <a:blip r:embed="rId2">
            <a:extLst>
              <a:ext uri="{28A0092B-C50C-407E-A947-70E740481C1C}">
                <a14:useLocalDpi xmlns:a14="http://schemas.microsoft.com/office/drawing/2010/main" val="0"/>
              </a:ext>
            </a:extLst>
          </a:blip>
          <a:srcRect t="28519"/>
          <a:stretch/>
        </p:blipFill>
        <p:spPr>
          <a:xfrm>
            <a:off x="119987" y="1203597"/>
            <a:ext cx="8772253" cy="3657094"/>
          </a:xfrm>
          <a:prstGeom prst="rect">
            <a:avLst/>
          </a:prstGeom>
        </p:spPr>
      </p:pic>
      <p:sp>
        <p:nvSpPr>
          <p:cNvPr id="20" name="Rectangle 19">
            <a:extLst>
              <a:ext uri="{FF2B5EF4-FFF2-40B4-BE49-F238E27FC236}">
                <a16:creationId xmlns:a16="http://schemas.microsoft.com/office/drawing/2014/main" id="{A58DB7C1-42D0-8461-88F7-6B1023CB3C8A}"/>
              </a:ext>
            </a:extLst>
          </p:cNvPr>
          <p:cNvSpPr/>
          <p:nvPr/>
        </p:nvSpPr>
        <p:spPr>
          <a:xfrm>
            <a:off x="119987" y="1203599"/>
            <a:ext cx="8777455"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Optima Vision, unité d’aide à l’exploitation</a:t>
            </a:r>
          </a:p>
        </p:txBody>
      </p:sp>
      <p:sp>
        <p:nvSpPr>
          <p:cNvPr id="4" name="Rectangle 3">
            <a:extLst>
              <a:ext uri="{FF2B5EF4-FFF2-40B4-BE49-F238E27FC236}">
                <a16:creationId xmlns:a16="http://schemas.microsoft.com/office/drawing/2014/main" id="{74B5CB53-4076-1E54-9FF8-23035F0C2840}"/>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Redondance des serveurs</a:t>
            </a:r>
          </a:p>
        </p:txBody>
      </p:sp>
      <p:sp>
        <p:nvSpPr>
          <p:cNvPr id="10" name="Rectangle 230">
            <a:extLst>
              <a:ext uri="{FF2B5EF4-FFF2-40B4-BE49-F238E27FC236}">
                <a16:creationId xmlns:a16="http://schemas.microsoft.com/office/drawing/2014/main" id="{247CB396-8EE7-45EB-819A-E303940C161B}"/>
              </a:ext>
            </a:extLst>
          </p:cNvPr>
          <p:cNvSpPr>
            <a:spLocks noChangeArrowheads="1"/>
          </p:cNvSpPr>
          <p:nvPr/>
        </p:nvSpPr>
        <p:spPr bwMode="auto">
          <a:xfrm>
            <a:off x="5791204" y="2663252"/>
            <a:ext cx="3059425" cy="1785105"/>
          </a:xfrm>
          <a:prstGeom prst="rect">
            <a:avLst/>
          </a:prstGeom>
          <a:gradFill flip="none" rotWithShape="1">
            <a:gsLst>
              <a:gs pos="8000">
                <a:schemeClr val="accent1">
                  <a:lumMod val="20000"/>
                  <a:lumOff val="80000"/>
                </a:schemeClr>
              </a:gs>
              <a:gs pos="56000">
                <a:schemeClr val="accent2">
                  <a:lumMod val="40000"/>
                  <a:lumOff val="60000"/>
                </a:schemeClr>
              </a:gs>
              <a:gs pos="98000">
                <a:schemeClr val="accent2">
                  <a:lumMod val="60000"/>
                  <a:lumOff val="40000"/>
                </a:schemeClr>
              </a:gs>
            </a:gsLst>
            <a:path path="circle">
              <a:fillToRect r="100000" b="100000"/>
            </a:path>
            <a:tileRect l="-100000" t="-100000"/>
          </a:gra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28" name="Rectangle 27"/>
          <p:cNvSpPr/>
          <p:nvPr/>
        </p:nvSpPr>
        <p:spPr>
          <a:xfrm>
            <a:off x="5787625" y="2663254"/>
            <a:ext cx="3049307" cy="1785104"/>
          </a:xfrm>
          <a:prstGeom prst="rect">
            <a:avLst/>
          </a:prstGeom>
        </p:spPr>
        <p:txBody>
          <a:bodyPr wrap="square">
            <a:spAutoFit/>
          </a:bodyPr>
          <a:lstStyle/>
          <a:p>
            <a:pPr marL="171450" indent="-171450">
              <a:buFont typeface="Wingdings" panose="05000000000000000000" pitchFamily="2" charset="2"/>
              <a:buChar char="§"/>
            </a:pPr>
            <a:r>
              <a:rPr lang="fr-FR" sz="1100" dirty="0">
                <a:solidFill>
                  <a:prstClr val="black"/>
                </a:solidFill>
              </a:rPr>
              <a:t>L’architecture client / serveur peut être complétée par une redondance des serveurs.</a:t>
            </a:r>
          </a:p>
          <a:p>
            <a:endParaRPr lang="fr-FR" sz="1100" dirty="0">
              <a:solidFill>
                <a:prstClr val="black"/>
              </a:solidFill>
            </a:endParaRPr>
          </a:p>
          <a:p>
            <a:pPr marL="171450" indent="-171450">
              <a:buFont typeface="Wingdings" panose="05000000000000000000" pitchFamily="2" charset="2"/>
              <a:buChar char="§"/>
            </a:pPr>
            <a:r>
              <a:rPr lang="fr-FR" sz="1100" dirty="0">
                <a:solidFill>
                  <a:prstClr val="black"/>
                </a:solidFill>
              </a:rPr>
              <a:t>Un second poste serveur permet de garantir une continuité de fonctionnement.</a:t>
            </a:r>
          </a:p>
          <a:p>
            <a:endParaRPr lang="fr-FR" sz="1100" dirty="0">
              <a:solidFill>
                <a:prstClr val="black"/>
              </a:solidFill>
            </a:endParaRPr>
          </a:p>
          <a:p>
            <a:pPr marL="171450" indent="-171450">
              <a:buFont typeface="Wingdings" panose="05000000000000000000" pitchFamily="2" charset="2"/>
              <a:buChar char="§"/>
            </a:pPr>
            <a:r>
              <a:rPr lang="fr-FR" sz="1100" dirty="0">
                <a:solidFill>
                  <a:prstClr val="black"/>
                </a:solidFill>
              </a:rPr>
              <a:t>En cas de défaillance du poste principal, le poste serveur redondant assure le fonctionnement de la supervision.</a:t>
            </a:r>
          </a:p>
        </p:txBody>
      </p:sp>
      <p:grpSp>
        <p:nvGrpSpPr>
          <p:cNvPr id="110" name="Groupe 109">
            <a:extLst>
              <a:ext uri="{FF2B5EF4-FFF2-40B4-BE49-F238E27FC236}">
                <a16:creationId xmlns:a16="http://schemas.microsoft.com/office/drawing/2014/main" id="{21B44B1B-2A0C-CE8B-1345-2A46E18B76DB}"/>
              </a:ext>
            </a:extLst>
          </p:cNvPr>
          <p:cNvGrpSpPr/>
          <p:nvPr/>
        </p:nvGrpSpPr>
        <p:grpSpPr>
          <a:xfrm>
            <a:off x="3519133" y="1281900"/>
            <a:ext cx="1772947" cy="953818"/>
            <a:chOff x="3519133" y="1349508"/>
            <a:chExt cx="1772947" cy="953818"/>
          </a:xfrm>
        </p:grpSpPr>
        <p:sp>
          <p:nvSpPr>
            <p:cNvPr id="111" name="Rectangle 110">
              <a:extLst>
                <a:ext uri="{FF2B5EF4-FFF2-40B4-BE49-F238E27FC236}">
                  <a16:creationId xmlns:a16="http://schemas.microsoft.com/office/drawing/2014/main" id="{AB79F04A-F84C-0A31-8013-4A1FAAE585FD}"/>
                </a:ext>
              </a:extLst>
            </p:cNvPr>
            <p:cNvSpPr/>
            <p:nvPr/>
          </p:nvSpPr>
          <p:spPr bwMode="auto">
            <a:xfrm>
              <a:off x="3521955" y="1349508"/>
              <a:ext cx="1770125" cy="953818"/>
            </a:xfrm>
            <a:prstGeom prst="rect">
              <a:avLst/>
            </a:prstGeom>
            <a:solidFill>
              <a:schemeClr val="accent2">
                <a:lumMod val="60000"/>
                <a:lumOff val="40000"/>
              </a:schemeClr>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113" name="Rectangle 112">
              <a:extLst>
                <a:ext uri="{FF2B5EF4-FFF2-40B4-BE49-F238E27FC236}">
                  <a16:creationId xmlns:a16="http://schemas.microsoft.com/office/drawing/2014/main" id="{2C045A1B-207A-D1F0-B97F-B0419349B106}"/>
                </a:ext>
              </a:extLst>
            </p:cNvPr>
            <p:cNvSpPr/>
            <p:nvPr/>
          </p:nvSpPr>
          <p:spPr bwMode="auto">
            <a:xfrm>
              <a:off x="5036979" y="1357000"/>
              <a:ext cx="255101" cy="938835"/>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114" name="ZoneTexte 113">
              <a:extLst>
                <a:ext uri="{FF2B5EF4-FFF2-40B4-BE49-F238E27FC236}">
                  <a16:creationId xmlns:a16="http://schemas.microsoft.com/office/drawing/2014/main" id="{CA7F8314-03A0-5A98-2084-05A59FF284BA}"/>
                </a:ext>
              </a:extLst>
            </p:cNvPr>
            <p:cNvSpPr txBox="1"/>
            <p:nvPr/>
          </p:nvSpPr>
          <p:spPr>
            <a:xfrm>
              <a:off x="3519133" y="1365238"/>
              <a:ext cx="1772947" cy="215444"/>
            </a:xfrm>
            <a:prstGeom prst="rect">
              <a:avLst/>
            </a:prstGeom>
            <a:noFill/>
          </p:spPr>
          <p:txBody>
            <a:bodyPr wrap="square" rtlCol="0">
              <a:spAutoFit/>
            </a:bodyPr>
            <a:lstStyle/>
            <a:p>
              <a:pPr fontAlgn="base">
                <a:spcBef>
                  <a:spcPct val="0"/>
                </a:spcBef>
                <a:spcAft>
                  <a:spcPct val="0"/>
                </a:spcAft>
                <a:defRPr/>
              </a:pPr>
              <a:r>
                <a:rPr lang="fr-FR" sz="800" b="1" kern="0" dirty="0">
                  <a:solidFill>
                    <a:srgbClr val="000000"/>
                  </a:solidFill>
                </a:rPr>
                <a:t>Poste client / serveur redondant</a:t>
              </a:r>
            </a:p>
          </p:txBody>
        </p:sp>
      </p:grpSp>
      <p:cxnSp>
        <p:nvCxnSpPr>
          <p:cNvPr id="117" name="Connecteur droit 116">
            <a:extLst>
              <a:ext uri="{FF2B5EF4-FFF2-40B4-BE49-F238E27FC236}">
                <a16:creationId xmlns:a16="http://schemas.microsoft.com/office/drawing/2014/main" id="{C5C75198-40E7-FE95-CCFF-9F65CC6C025B}"/>
              </a:ext>
            </a:extLst>
          </p:cNvPr>
          <p:cNvCxnSpPr>
            <a:cxnSpLocks/>
          </p:cNvCxnSpPr>
          <p:nvPr/>
        </p:nvCxnSpPr>
        <p:spPr>
          <a:xfrm flipV="1">
            <a:off x="1230155" y="2235718"/>
            <a:ext cx="0" cy="3404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8" name="Connecteur droit 117">
            <a:extLst>
              <a:ext uri="{FF2B5EF4-FFF2-40B4-BE49-F238E27FC236}">
                <a16:creationId xmlns:a16="http://schemas.microsoft.com/office/drawing/2014/main" id="{1916C8EE-7AAA-B83F-8889-050F81FA1BB2}"/>
              </a:ext>
            </a:extLst>
          </p:cNvPr>
          <p:cNvCxnSpPr>
            <a:cxnSpLocks/>
          </p:cNvCxnSpPr>
          <p:nvPr/>
        </p:nvCxnSpPr>
        <p:spPr>
          <a:xfrm flipV="1">
            <a:off x="3811134" y="2235718"/>
            <a:ext cx="0" cy="3404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19" name="Connecteur droit 118">
            <a:extLst>
              <a:ext uri="{FF2B5EF4-FFF2-40B4-BE49-F238E27FC236}">
                <a16:creationId xmlns:a16="http://schemas.microsoft.com/office/drawing/2014/main" id="{1A62831B-EAFC-A052-A705-A06941484F80}"/>
              </a:ext>
            </a:extLst>
          </p:cNvPr>
          <p:cNvCxnSpPr>
            <a:cxnSpLocks/>
          </p:cNvCxnSpPr>
          <p:nvPr/>
        </p:nvCxnSpPr>
        <p:spPr>
          <a:xfrm flipV="1">
            <a:off x="1547664" y="2576150"/>
            <a:ext cx="0" cy="8999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0" name="Connecteur droit 119">
            <a:extLst>
              <a:ext uri="{FF2B5EF4-FFF2-40B4-BE49-F238E27FC236}">
                <a16:creationId xmlns:a16="http://schemas.microsoft.com/office/drawing/2014/main" id="{655ED0F6-FC27-2F80-9F55-48E9A62DD6D7}"/>
              </a:ext>
            </a:extLst>
          </p:cNvPr>
          <p:cNvCxnSpPr>
            <a:cxnSpLocks/>
          </p:cNvCxnSpPr>
          <p:nvPr/>
        </p:nvCxnSpPr>
        <p:spPr>
          <a:xfrm flipV="1">
            <a:off x="4128643" y="2576150"/>
            <a:ext cx="0" cy="8999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21" name="Rectangle 120">
            <a:extLst>
              <a:ext uri="{FF2B5EF4-FFF2-40B4-BE49-F238E27FC236}">
                <a16:creationId xmlns:a16="http://schemas.microsoft.com/office/drawing/2014/main" id="{78F9E317-290A-FFCF-3BFE-ED60F4AAC887}"/>
              </a:ext>
            </a:extLst>
          </p:cNvPr>
          <p:cNvSpPr/>
          <p:nvPr/>
        </p:nvSpPr>
        <p:spPr>
          <a:xfrm>
            <a:off x="415355" y="3152218"/>
            <a:ext cx="1996405" cy="1287286"/>
          </a:xfrm>
          <a:prstGeom prst="rect">
            <a:avLst/>
          </a:prstGeom>
          <a:solidFill>
            <a:schemeClr val="tx2">
              <a:lumMod val="75000"/>
            </a:schemeClr>
          </a:solidFill>
          <a:ln w="254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122" name="Groupe 121">
            <a:extLst>
              <a:ext uri="{FF2B5EF4-FFF2-40B4-BE49-F238E27FC236}">
                <a16:creationId xmlns:a16="http://schemas.microsoft.com/office/drawing/2014/main" id="{A01C125D-E780-7BD4-7DAD-D89ECFF78365}"/>
              </a:ext>
            </a:extLst>
          </p:cNvPr>
          <p:cNvGrpSpPr/>
          <p:nvPr/>
        </p:nvGrpSpPr>
        <p:grpSpPr>
          <a:xfrm>
            <a:off x="3295675" y="3152217"/>
            <a:ext cx="1996405" cy="1296142"/>
            <a:chOff x="2699792" y="3219825"/>
            <a:chExt cx="1996405" cy="1296142"/>
          </a:xfrm>
        </p:grpSpPr>
        <p:sp>
          <p:nvSpPr>
            <p:cNvPr id="123" name="Rectangle 122">
              <a:extLst>
                <a:ext uri="{FF2B5EF4-FFF2-40B4-BE49-F238E27FC236}">
                  <a16:creationId xmlns:a16="http://schemas.microsoft.com/office/drawing/2014/main" id="{CA888880-C248-C878-EB5C-D8539CA8D95F}"/>
                </a:ext>
              </a:extLst>
            </p:cNvPr>
            <p:cNvSpPr/>
            <p:nvPr/>
          </p:nvSpPr>
          <p:spPr>
            <a:xfrm>
              <a:off x="2699792" y="3219825"/>
              <a:ext cx="1996405" cy="1296142"/>
            </a:xfrm>
            <a:prstGeom prst="rect">
              <a:avLst/>
            </a:prstGeom>
            <a:gradFill>
              <a:gsLst>
                <a:gs pos="8000">
                  <a:srgbClr val="0067B1"/>
                </a:gs>
                <a:gs pos="56000">
                  <a:schemeClr val="accent1">
                    <a:lumMod val="40000"/>
                    <a:lumOff val="60000"/>
                  </a:schemeClr>
                </a:gs>
                <a:gs pos="98000">
                  <a:schemeClr val="accent1">
                    <a:lumMod val="20000"/>
                    <a:lumOff val="80000"/>
                  </a:schemeClr>
                </a:gs>
              </a:gsLst>
              <a:path path="circle">
                <a:fillToRect r="100000" b="100000"/>
              </a:path>
            </a:gra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124" name="Image 123" descr="Une image contenant texte, équipement électronique, ordinateur&#10;&#10;Description générée automatiquement">
              <a:extLst>
                <a:ext uri="{FF2B5EF4-FFF2-40B4-BE49-F238E27FC236}">
                  <a16:creationId xmlns:a16="http://schemas.microsoft.com/office/drawing/2014/main" id="{79F96DBA-4EA4-866C-4404-79D7C9989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867" y="3321146"/>
              <a:ext cx="1902762" cy="1075787"/>
            </a:xfrm>
            <a:prstGeom prst="rect">
              <a:avLst/>
            </a:prstGeom>
            <a:effectLst>
              <a:softEdge rad="127000"/>
            </a:effectLst>
          </p:spPr>
        </p:pic>
      </p:grpSp>
      <p:pic>
        <p:nvPicPr>
          <p:cNvPr id="125" name="Image 124">
            <a:extLst>
              <a:ext uri="{FF2B5EF4-FFF2-40B4-BE49-F238E27FC236}">
                <a16:creationId xmlns:a16="http://schemas.microsoft.com/office/drawing/2014/main" id="{D55002EF-13CB-B46F-EA1E-2BA3F349AF78}"/>
              </a:ext>
            </a:extLst>
          </p:cNvPr>
          <p:cNvPicPr>
            <a:picLocks noChangeAspect="1"/>
          </p:cNvPicPr>
          <p:nvPr/>
        </p:nvPicPr>
        <p:blipFill>
          <a:blip r:embed="rId4"/>
          <a:stretch>
            <a:fillRect/>
          </a:stretch>
        </p:blipFill>
        <p:spPr>
          <a:xfrm>
            <a:off x="452656" y="3240462"/>
            <a:ext cx="1910516" cy="1080118"/>
          </a:xfrm>
          <a:prstGeom prst="rect">
            <a:avLst/>
          </a:prstGeom>
          <a:effectLst>
            <a:softEdge rad="127000"/>
          </a:effectLst>
        </p:spPr>
      </p:pic>
      <p:sp>
        <p:nvSpPr>
          <p:cNvPr id="6" name="Rectangle 5">
            <a:extLst>
              <a:ext uri="{FF2B5EF4-FFF2-40B4-BE49-F238E27FC236}">
                <a16:creationId xmlns:a16="http://schemas.microsoft.com/office/drawing/2014/main" id="{1D7635B7-8B75-3275-B559-8D5FD83F210C}"/>
              </a:ext>
            </a:extLst>
          </p:cNvPr>
          <p:cNvSpPr/>
          <p:nvPr/>
        </p:nvSpPr>
        <p:spPr bwMode="auto">
          <a:xfrm>
            <a:off x="5787625" y="1275606"/>
            <a:ext cx="3063004" cy="953818"/>
          </a:xfrm>
          <a:prstGeom prst="rect">
            <a:avLst/>
          </a:prstGeom>
          <a:solidFill>
            <a:srgbClr val="DBBCA5"/>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pic>
        <p:nvPicPr>
          <p:cNvPr id="7" name="Image 6">
            <a:extLst>
              <a:ext uri="{FF2B5EF4-FFF2-40B4-BE49-F238E27FC236}">
                <a16:creationId xmlns:a16="http://schemas.microsoft.com/office/drawing/2014/main" id="{83957C7E-FF63-4ACB-5809-FFD0A07D1A8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81177" y="1743709"/>
            <a:ext cx="331701" cy="456728"/>
          </a:xfrm>
          <a:prstGeom prst="rect">
            <a:avLst/>
          </a:prstGeom>
        </p:spPr>
      </p:pic>
      <p:sp>
        <p:nvSpPr>
          <p:cNvPr id="8" name="Rectangle 7">
            <a:extLst>
              <a:ext uri="{FF2B5EF4-FFF2-40B4-BE49-F238E27FC236}">
                <a16:creationId xmlns:a16="http://schemas.microsoft.com/office/drawing/2014/main" id="{4C17CEB2-D077-4890-5730-46592113C79C}"/>
              </a:ext>
            </a:extLst>
          </p:cNvPr>
          <p:cNvSpPr/>
          <p:nvPr/>
        </p:nvSpPr>
        <p:spPr bwMode="auto">
          <a:xfrm>
            <a:off x="8595528" y="1283098"/>
            <a:ext cx="255101" cy="938835"/>
          </a:xfrm>
          <a:prstGeom prst="rect">
            <a:avLst/>
          </a:prstGeom>
          <a:solidFill>
            <a:srgbClr val="CC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9" name="ZoneTexte 8">
            <a:extLst>
              <a:ext uri="{FF2B5EF4-FFF2-40B4-BE49-F238E27FC236}">
                <a16:creationId xmlns:a16="http://schemas.microsoft.com/office/drawing/2014/main" id="{647A3C3F-9C2A-68E0-B15F-0CD39AD55952}"/>
              </a:ext>
            </a:extLst>
          </p:cNvPr>
          <p:cNvSpPr txBox="1"/>
          <p:nvPr/>
        </p:nvSpPr>
        <p:spPr>
          <a:xfrm>
            <a:off x="5784803" y="1291336"/>
            <a:ext cx="2459605" cy="215444"/>
          </a:xfrm>
          <a:prstGeom prst="rect">
            <a:avLst/>
          </a:prstGeom>
          <a:noFill/>
        </p:spPr>
        <p:txBody>
          <a:bodyPr wrap="square" rtlCol="0">
            <a:spAutoFit/>
          </a:bodyPr>
          <a:lstStyle/>
          <a:p>
            <a:pPr fontAlgn="base">
              <a:spcBef>
                <a:spcPct val="0"/>
              </a:spcBef>
              <a:spcAft>
                <a:spcPct val="0"/>
              </a:spcAft>
              <a:defRPr/>
            </a:pPr>
            <a:r>
              <a:rPr lang="fr-FR" sz="800" b="1" kern="0" dirty="0">
                <a:solidFill>
                  <a:srgbClr val="000000"/>
                </a:solidFill>
              </a:rPr>
              <a:t>Poste client XX</a:t>
            </a:r>
          </a:p>
        </p:txBody>
      </p:sp>
      <p:pic>
        <p:nvPicPr>
          <p:cNvPr id="11" name="Image 10">
            <a:extLst>
              <a:ext uri="{FF2B5EF4-FFF2-40B4-BE49-F238E27FC236}">
                <a16:creationId xmlns:a16="http://schemas.microsoft.com/office/drawing/2014/main" id="{C9F5E117-F18E-DEE2-E75A-5419BCBA2800}"/>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73046" y="1615026"/>
            <a:ext cx="935931" cy="535338"/>
          </a:xfrm>
          <a:prstGeom prst="rect">
            <a:avLst/>
          </a:prstGeom>
        </p:spPr>
      </p:pic>
      <p:pic>
        <p:nvPicPr>
          <p:cNvPr id="12" name="Picture 2" descr="C:\Users\pierre-nicolas.caron\Documents\Chubb\Gamme Résonance\Optima Vision\images ecrans Optima Vision\Optima Vision - ecran plan niveau.bmp">
            <a:extLst>
              <a:ext uri="{FF2B5EF4-FFF2-40B4-BE49-F238E27FC236}">
                <a16:creationId xmlns:a16="http://schemas.microsoft.com/office/drawing/2014/main" id="{55566368-D6DF-BB84-88B0-2F0BAC4338C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349430" y="1568896"/>
            <a:ext cx="1038994" cy="58414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 12" descr="Une image contenant texte, équipement électronique, afficher, ordinateur&#10;&#10;Description générée automatiquement">
            <a:extLst>
              <a:ext uri="{FF2B5EF4-FFF2-40B4-BE49-F238E27FC236}">
                <a16:creationId xmlns:a16="http://schemas.microsoft.com/office/drawing/2014/main" id="{BA484958-14BF-968B-1A79-E43961A68DA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13001" y="1641498"/>
            <a:ext cx="647177" cy="442938"/>
          </a:xfrm>
          <a:prstGeom prst="rect">
            <a:avLst/>
          </a:prstGeom>
        </p:spPr>
      </p:pic>
      <p:cxnSp>
        <p:nvCxnSpPr>
          <p:cNvPr id="15" name="Connecteur droit 14">
            <a:extLst>
              <a:ext uri="{FF2B5EF4-FFF2-40B4-BE49-F238E27FC236}">
                <a16:creationId xmlns:a16="http://schemas.microsoft.com/office/drawing/2014/main" id="{1B377E4D-8E63-D54A-9F97-DB07E0557DA0}"/>
              </a:ext>
            </a:extLst>
          </p:cNvPr>
          <p:cNvCxnSpPr>
            <a:cxnSpLocks/>
          </p:cNvCxnSpPr>
          <p:nvPr/>
        </p:nvCxnSpPr>
        <p:spPr>
          <a:xfrm>
            <a:off x="415355" y="2576124"/>
            <a:ext cx="843527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B78A1799-0130-2E87-2952-344D9241F600}"/>
              </a:ext>
            </a:extLst>
          </p:cNvPr>
          <p:cNvCxnSpPr>
            <a:cxnSpLocks/>
          </p:cNvCxnSpPr>
          <p:nvPr/>
        </p:nvCxnSpPr>
        <p:spPr>
          <a:xfrm flipV="1">
            <a:off x="6084168" y="2235692"/>
            <a:ext cx="0" cy="34043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Espace réservé du numéro de diapositive 13">
            <a:extLst>
              <a:ext uri="{FF2B5EF4-FFF2-40B4-BE49-F238E27FC236}">
                <a16:creationId xmlns:a16="http://schemas.microsoft.com/office/drawing/2014/main" id="{8979C28C-68BA-2EF2-D80B-37C5360934F9}"/>
              </a:ext>
            </a:extLst>
          </p:cNvPr>
          <p:cNvSpPr>
            <a:spLocks noGrp="1"/>
          </p:cNvSpPr>
          <p:nvPr>
            <p:ph type="sldNum" sz="quarter" idx="4"/>
          </p:nvPr>
        </p:nvSpPr>
        <p:spPr/>
        <p:txBody>
          <a:bodyPr/>
          <a:lstStyle/>
          <a:p>
            <a:fld id="{BE375096-6367-4A46-9B35-1C341654C780}" type="slidenum">
              <a:rPr lang="en-US" smtClean="0"/>
              <a:pPr/>
              <a:t>10</a:t>
            </a:fld>
            <a:endParaRPr lang="en-US" dirty="0"/>
          </a:p>
        </p:txBody>
      </p:sp>
      <p:grpSp>
        <p:nvGrpSpPr>
          <p:cNvPr id="25" name="Groupe 24">
            <a:extLst>
              <a:ext uri="{FF2B5EF4-FFF2-40B4-BE49-F238E27FC236}">
                <a16:creationId xmlns:a16="http://schemas.microsoft.com/office/drawing/2014/main" id="{AB625F89-A2C1-BD1C-9469-92EA0FDA669D}"/>
              </a:ext>
            </a:extLst>
          </p:cNvPr>
          <p:cNvGrpSpPr/>
          <p:nvPr/>
        </p:nvGrpSpPr>
        <p:grpSpPr>
          <a:xfrm>
            <a:off x="3559646" y="1621643"/>
            <a:ext cx="1319197" cy="578968"/>
            <a:chOff x="452656" y="1695371"/>
            <a:chExt cx="1319197" cy="578968"/>
          </a:xfrm>
        </p:grpSpPr>
        <p:pic>
          <p:nvPicPr>
            <p:cNvPr id="26" name="Image 25">
              <a:extLst>
                <a:ext uri="{FF2B5EF4-FFF2-40B4-BE49-F238E27FC236}">
                  <a16:creationId xmlns:a16="http://schemas.microsoft.com/office/drawing/2014/main" id="{F4E8FB96-95D6-2B52-2602-3CE1927A7CA6}"/>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656" y="1817611"/>
              <a:ext cx="331701" cy="456728"/>
            </a:xfrm>
            <a:prstGeom prst="rect">
              <a:avLst/>
            </a:prstGeom>
          </p:spPr>
        </p:pic>
        <p:pic>
          <p:nvPicPr>
            <p:cNvPr id="27" name="Image 26">
              <a:extLst>
                <a:ext uri="{FF2B5EF4-FFF2-40B4-BE49-F238E27FC236}">
                  <a16:creationId xmlns:a16="http://schemas.microsoft.com/office/drawing/2014/main" id="{11522C40-2105-F5CD-CB89-856AAF967E20}"/>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5922" y="1695371"/>
              <a:ext cx="935931" cy="535338"/>
            </a:xfrm>
            <a:prstGeom prst="rect">
              <a:avLst/>
            </a:prstGeom>
          </p:spPr>
        </p:pic>
        <p:pic>
          <p:nvPicPr>
            <p:cNvPr id="29" name="Image 28" descr="Une image contenant texte, intérieur, équipement électronique, afficher&#10;&#10;Description générée automatiquement">
              <a:extLst>
                <a:ext uri="{FF2B5EF4-FFF2-40B4-BE49-F238E27FC236}">
                  <a16:creationId xmlns:a16="http://schemas.microsoft.com/office/drawing/2014/main" id="{BFECF2D0-B1FD-7AF1-BCD5-EB0639A688F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951049" y="1726781"/>
              <a:ext cx="677059" cy="400227"/>
            </a:xfrm>
            <a:prstGeom prst="rect">
              <a:avLst/>
            </a:prstGeom>
          </p:spPr>
        </p:pic>
      </p:grpSp>
      <p:sp>
        <p:nvSpPr>
          <p:cNvPr id="3" name="Rectangle 2">
            <a:extLst>
              <a:ext uri="{FF2B5EF4-FFF2-40B4-BE49-F238E27FC236}">
                <a16:creationId xmlns:a16="http://schemas.microsoft.com/office/drawing/2014/main" id="{D128304A-E515-96FF-AA4C-ECA43D8E89D4}"/>
              </a:ext>
            </a:extLst>
          </p:cNvPr>
          <p:cNvSpPr/>
          <p:nvPr/>
        </p:nvSpPr>
        <p:spPr bwMode="auto">
          <a:xfrm>
            <a:off x="401996" y="1281874"/>
            <a:ext cx="2636158" cy="953818"/>
          </a:xfrm>
          <a:prstGeom prst="rect">
            <a:avLst/>
          </a:prstGeom>
          <a:solidFill>
            <a:schemeClr val="accent2">
              <a:lumMod val="60000"/>
              <a:lumOff val="40000"/>
            </a:schemeClr>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21" name="ZoneTexte 20">
            <a:extLst>
              <a:ext uri="{FF2B5EF4-FFF2-40B4-BE49-F238E27FC236}">
                <a16:creationId xmlns:a16="http://schemas.microsoft.com/office/drawing/2014/main" id="{DBFF0B1B-4CBD-3113-EAF2-C4EF17C01A2A}"/>
              </a:ext>
            </a:extLst>
          </p:cNvPr>
          <p:cNvSpPr txBox="1"/>
          <p:nvPr/>
        </p:nvSpPr>
        <p:spPr>
          <a:xfrm>
            <a:off x="415356" y="1290563"/>
            <a:ext cx="1756766" cy="215444"/>
          </a:xfrm>
          <a:prstGeom prst="rect">
            <a:avLst/>
          </a:prstGeom>
          <a:noFill/>
        </p:spPr>
        <p:txBody>
          <a:bodyPr wrap="square" rtlCol="0">
            <a:spAutoFit/>
          </a:bodyPr>
          <a:lstStyle/>
          <a:p>
            <a:pPr fontAlgn="base">
              <a:spcBef>
                <a:spcPct val="0"/>
              </a:spcBef>
              <a:spcAft>
                <a:spcPct val="0"/>
              </a:spcAft>
              <a:defRPr/>
            </a:pPr>
            <a:r>
              <a:rPr lang="fr-FR" sz="800" b="1" kern="0" dirty="0">
                <a:solidFill>
                  <a:srgbClr val="000000"/>
                </a:solidFill>
              </a:rPr>
              <a:t>Poste serveur</a:t>
            </a:r>
          </a:p>
        </p:txBody>
      </p:sp>
      <p:sp>
        <p:nvSpPr>
          <p:cNvPr id="22" name="ZoneTexte 21">
            <a:extLst>
              <a:ext uri="{FF2B5EF4-FFF2-40B4-BE49-F238E27FC236}">
                <a16:creationId xmlns:a16="http://schemas.microsoft.com/office/drawing/2014/main" id="{9FB2410F-90B2-916E-B35F-C0A0BFC7DD67}"/>
              </a:ext>
            </a:extLst>
          </p:cNvPr>
          <p:cNvSpPr txBox="1"/>
          <p:nvPr/>
        </p:nvSpPr>
        <p:spPr>
          <a:xfrm>
            <a:off x="1846540" y="1506007"/>
            <a:ext cx="1069276" cy="584775"/>
          </a:xfrm>
          <a:prstGeom prst="rect">
            <a:avLst/>
          </a:prstGeom>
          <a:solidFill>
            <a:schemeClr val="bg1">
              <a:lumMod val="95000"/>
              <a:alpha val="68000"/>
            </a:schemeClr>
          </a:solidFill>
        </p:spPr>
        <p:txBody>
          <a:bodyPr wrap="square" rtlCol="0">
            <a:spAutoFit/>
          </a:bodyPr>
          <a:lstStyle/>
          <a:p>
            <a:pPr fontAlgn="base">
              <a:spcBef>
                <a:spcPct val="0"/>
              </a:spcBef>
              <a:spcAft>
                <a:spcPct val="0"/>
              </a:spcAft>
              <a:defRPr/>
            </a:pPr>
            <a:r>
              <a:rPr lang="fr-FR" sz="800" kern="0" dirty="0">
                <a:solidFill>
                  <a:srgbClr val="000000"/>
                </a:solidFill>
              </a:rPr>
              <a:t>Acquisition</a:t>
            </a:r>
          </a:p>
          <a:p>
            <a:pPr fontAlgn="base">
              <a:spcBef>
                <a:spcPct val="0"/>
              </a:spcBef>
              <a:spcAft>
                <a:spcPct val="0"/>
              </a:spcAft>
              <a:defRPr/>
            </a:pPr>
            <a:r>
              <a:rPr lang="fr-FR" sz="800" kern="0" dirty="0">
                <a:solidFill>
                  <a:srgbClr val="000000"/>
                </a:solidFill>
              </a:rPr>
              <a:t>Traitement</a:t>
            </a:r>
          </a:p>
          <a:p>
            <a:pPr fontAlgn="base">
              <a:spcBef>
                <a:spcPct val="0"/>
              </a:spcBef>
              <a:spcAft>
                <a:spcPct val="0"/>
              </a:spcAft>
              <a:defRPr/>
            </a:pPr>
            <a:r>
              <a:rPr lang="fr-FR" sz="800" kern="0" dirty="0">
                <a:solidFill>
                  <a:srgbClr val="000000"/>
                </a:solidFill>
              </a:rPr>
              <a:t>Base de données</a:t>
            </a:r>
          </a:p>
          <a:p>
            <a:pPr fontAlgn="base">
              <a:spcBef>
                <a:spcPct val="0"/>
              </a:spcBef>
              <a:spcAft>
                <a:spcPct val="0"/>
              </a:spcAft>
              <a:defRPr/>
            </a:pPr>
            <a:r>
              <a:rPr lang="fr-FR" sz="800" kern="0" dirty="0">
                <a:solidFill>
                  <a:srgbClr val="000000"/>
                </a:solidFill>
              </a:rPr>
              <a:t>Exploitation </a:t>
            </a:r>
          </a:p>
        </p:txBody>
      </p:sp>
      <p:sp>
        <p:nvSpPr>
          <p:cNvPr id="30" name="Rectangle 29">
            <a:extLst>
              <a:ext uri="{FF2B5EF4-FFF2-40B4-BE49-F238E27FC236}">
                <a16:creationId xmlns:a16="http://schemas.microsoft.com/office/drawing/2014/main" id="{3827FB3C-9E9B-83BA-82E2-A6B89797C5F0}"/>
              </a:ext>
            </a:extLst>
          </p:cNvPr>
          <p:cNvSpPr/>
          <p:nvPr/>
        </p:nvSpPr>
        <p:spPr bwMode="auto">
          <a:xfrm>
            <a:off x="2806244" y="1289366"/>
            <a:ext cx="231910" cy="938835"/>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grpSp>
        <p:nvGrpSpPr>
          <p:cNvPr id="31" name="Groupe 30">
            <a:extLst>
              <a:ext uri="{FF2B5EF4-FFF2-40B4-BE49-F238E27FC236}">
                <a16:creationId xmlns:a16="http://schemas.microsoft.com/office/drawing/2014/main" id="{754FC95D-5914-F9A2-DA15-C8923EA98E7F}"/>
              </a:ext>
            </a:extLst>
          </p:cNvPr>
          <p:cNvGrpSpPr/>
          <p:nvPr/>
        </p:nvGrpSpPr>
        <p:grpSpPr>
          <a:xfrm>
            <a:off x="452656" y="1627737"/>
            <a:ext cx="1319197" cy="578968"/>
            <a:chOff x="452656" y="1695371"/>
            <a:chExt cx="1319197" cy="578968"/>
          </a:xfrm>
        </p:grpSpPr>
        <p:pic>
          <p:nvPicPr>
            <p:cNvPr id="96" name="Image 95">
              <a:extLst>
                <a:ext uri="{FF2B5EF4-FFF2-40B4-BE49-F238E27FC236}">
                  <a16:creationId xmlns:a16="http://schemas.microsoft.com/office/drawing/2014/main" id="{56C5EA76-DCDB-DDA1-AF20-79BF2BC4200F}"/>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656" y="1817611"/>
              <a:ext cx="331701" cy="456728"/>
            </a:xfrm>
            <a:prstGeom prst="rect">
              <a:avLst/>
            </a:prstGeom>
          </p:spPr>
        </p:pic>
        <p:pic>
          <p:nvPicPr>
            <p:cNvPr id="97" name="Image 96">
              <a:extLst>
                <a:ext uri="{FF2B5EF4-FFF2-40B4-BE49-F238E27FC236}">
                  <a16:creationId xmlns:a16="http://schemas.microsoft.com/office/drawing/2014/main" id="{7E6461F4-2E85-6274-D65C-586422D823E4}"/>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5922" y="1695371"/>
              <a:ext cx="935931" cy="535338"/>
            </a:xfrm>
            <a:prstGeom prst="rect">
              <a:avLst/>
            </a:prstGeom>
          </p:spPr>
        </p:pic>
        <p:pic>
          <p:nvPicPr>
            <p:cNvPr id="98" name="Image 97" descr="Une image contenant texte, intérieur, équipement électronique, afficher&#10;&#10;Description générée automatiquement">
              <a:extLst>
                <a:ext uri="{FF2B5EF4-FFF2-40B4-BE49-F238E27FC236}">
                  <a16:creationId xmlns:a16="http://schemas.microsoft.com/office/drawing/2014/main" id="{BC737A53-2FDD-090F-91BA-653A892DC420}"/>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951049" y="1726781"/>
              <a:ext cx="677059" cy="400227"/>
            </a:xfrm>
            <a:prstGeom prst="rect">
              <a:avLst/>
            </a:prstGeom>
          </p:spPr>
        </p:pic>
      </p:grpSp>
      <p:sp>
        <p:nvSpPr>
          <p:cNvPr id="5" name="ZoneTexte 4">
            <a:extLst>
              <a:ext uri="{FF2B5EF4-FFF2-40B4-BE49-F238E27FC236}">
                <a16:creationId xmlns:a16="http://schemas.microsoft.com/office/drawing/2014/main" id="{B6A3BDF3-ED0A-F61E-609F-02EE71B03E78}"/>
              </a:ext>
            </a:extLst>
          </p:cNvPr>
          <p:cNvSpPr txBox="1"/>
          <p:nvPr/>
        </p:nvSpPr>
        <p:spPr>
          <a:xfrm>
            <a:off x="1233709" y="2357422"/>
            <a:ext cx="1152128" cy="200055"/>
          </a:xfrm>
          <a:prstGeom prst="rect">
            <a:avLst/>
          </a:prstGeom>
          <a:noFill/>
        </p:spPr>
        <p:txBody>
          <a:bodyPr wrap="square" rtlCol="0">
            <a:spAutoFit/>
          </a:bodyPr>
          <a:lstStyle/>
          <a:p>
            <a:pPr fontAlgn="base">
              <a:spcBef>
                <a:spcPct val="0"/>
              </a:spcBef>
              <a:spcAft>
                <a:spcPct val="0"/>
              </a:spcAft>
              <a:defRPr/>
            </a:pPr>
            <a:r>
              <a:rPr lang="fr-FR" sz="700" i="1" kern="0" dirty="0">
                <a:solidFill>
                  <a:schemeClr val="tx2"/>
                </a:solidFill>
              </a:rPr>
              <a:t>LAN (Ethernet TCP/IP)</a:t>
            </a:r>
          </a:p>
        </p:txBody>
      </p:sp>
      <p:sp>
        <p:nvSpPr>
          <p:cNvPr id="17" name="ZoneTexte 16">
            <a:extLst>
              <a:ext uri="{FF2B5EF4-FFF2-40B4-BE49-F238E27FC236}">
                <a16:creationId xmlns:a16="http://schemas.microsoft.com/office/drawing/2014/main" id="{4BDFA93F-04C9-F44E-E70A-4260A7E83394}"/>
              </a:ext>
            </a:extLst>
          </p:cNvPr>
          <p:cNvSpPr txBox="1"/>
          <p:nvPr/>
        </p:nvSpPr>
        <p:spPr>
          <a:xfrm>
            <a:off x="1149891" y="3003798"/>
            <a:ext cx="807585" cy="307777"/>
          </a:xfrm>
          <a:prstGeom prst="rect">
            <a:avLst/>
          </a:prstGeom>
          <a:solidFill>
            <a:schemeClr val="accent2">
              <a:lumMod val="20000"/>
              <a:lumOff val="80000"/>
              <a:alpha val="95000"/>
            </a:schemeClr>
          </a:solidFill>
        </p:spPr>
        <p:txBody>
          <a:bodyPr wrap="square" rtlCol="0">
            <a:spAutoFit/>
          </a:bodyPr>
          <a:lstStyle/>
          <a:p>
            <a:pPr algn="ctr" fontAlgn="base">
              <a:spcBef>
                <a:spcPct val="0"/>
              </a:spcBef>
              <a:spcAft>
                <a:spcPct val="0"/>
              </a:spcAft>
              <a:defRPr/>
            </a:pPr>
            <a:r>
              <a:rPr lang="fr-FR" sz="700" i="1" kern="0" dirty="0">
                <a:solidFill>
                  <a:schemeClr val="tx2"/>
                </a:solidFill>
              </a:rPr>
              <a:t>Interface </a:t>
            </a:r>
          </a:p>
          <a:p>
            <a:pPr algn="ctr" fontAlgn="base">
              <a:spcBef>
                <a:spcPct val="0"/>
              </a:spcBef>
              <a:spcAft>
                <a:spcPct val="0"/>
              </a:spcAft>
              <a:defRPr/>
            </a:pPr>
            <a:r>
              <a:rPr lang="fr-FR" sz="700" i="1" kern="0" dirty="0" err="1">
                <a:solidFill>
                  <a:schemeClr val="tx2"/>
                </a:solidFill>
              </a:rPr>
              <a:t>Lon</a:t>
            </a:r>
            <a:r>
              <a:rPr lang="fr-FR" sz="700" i="1" kern="0" dirty="0">
                <a:solidFill>
                  <a:schemeClr val="tx2"/>
                </a:solidFill>
              </a:rPr>
              <a:t> - TCP/IP</a:t>
            </a:r>
          </a:p>
        </p:txBody>
      </p:sp>
    </p:spTree>
    <p:extLst>
      <p:ext uri="{BB962C8B-B14F-4D97-AF65-F5344CB8AC3E}">
        <p14:creationId xmlns:p14="http://schemas.microsoft.com/office/powerpoint/2010/main" val="169035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 name="Image 122">
            <a:extLst>
              <a:ext uri="{FF2B5EF4-FFF2-40B4-BE49-F238E27FC236}">
                <a16:creationId xmlns:a16="http://schemas.microsoft.com/office/drawing/2014/main" id="{7BF488A2-9CA3-B8E3-EF2D-8212F55F5BCF}"/>
              </a:ext>
            </a:extLst>
          </p:cNvPr>
          <p:cNvPicPr>
            <a:picLocks noChangeAspect="1"/>
          </p:cNvPicPr>
          <p:nvPr/>
        </p:nvPicPr>
        <p:blipFill rotWithShape="1">
          <a:blip r:embed="rId3">
            <a:extLst>
              <a:ext uri="{28A0092B-C50C-407E-A947-70E740481C1C}">
                <a14:useLocalDpi xmlns:a14="http://schemas.microsoft.com/office/drawing/2010/main" val="0"/>
              </a:ext>
            </a:extLst>
          </a:blip>
          <a:srcRect t="28519"/>
          <a:stretch/>
        </p:blipFill>
        <p:spPr>
          <a:xfrm>
            <a:off x="119987" y="1203597"/>
            <a:ext cx="8772253" cy="3657094"/>
          </a:xfrm>
          <a:prstGeom prst="rect">
            <a:avLst/>
          </a:prstGeom>
        </p:spPr>
      </p:pic>
      <p:sp>
        <p:nvSpPr>
          <p:cNvPr id="124" name="Rectangle 123">
            <a:extLst>
              <a:ext uri="{FF2B5EF4-FFF2-40B4-BE49-F238E27FC236}">
                <a16:creationId xmlns:a16="http://schemas.microsoft.com/office/drawing/2014/main" id="{54AB9649-0507-8E14-22C5-F27270B2B1E2}"/>
              </a:ext>
            </a:extLst>
          </p:cNvPr>
          <p:cNvSpPr/>
          <p:nvPr/>
        </p:nvSpPr>
        <p:spPr>
          <a:xfrm>
            <a:off x="125189" y="1203599"/>
            <a:ext cx="8772253"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230">
            <a:extLst>
              <a:ext uri="{FF2B5EF4-FFF2-40B4-BE49-F238E27FC236}">
                <a16:creationId xmlns:a16="http://schemas.microsoft.com/office/drawing/2014/main" id="{D8AC8774-888A-FC2C-2BD5-F77C1FCF2603}"/>
              </a:ext>
            </a:extLst>
          </p:cNvPr>
          <p:cNvSpPr>
            <a:spLocks noChangeArrowheads="1"/>
          </p:cNvSpPr>
          <p:nvPr/>
        </p:nvSpPr>
        <p:spPr bwMode="auto">
          <a:xfrm>
            <a:off x="1475656" y="3746525"/>
            <a:ext cx="7372116" cy="985465"/>
          </a:xfrm>
          <a:prstGeom prst="rect">
            <a:avLst/>
          </a:prstGeom>
          <a:solidFill>
            <a:schemeClr val="bg1"/>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83" name="Rectangle 82">
            <a:extLst>
              <a:ext uri="{FF2B5EF4-FFF2-40B4-BE49-F238E27FC236}">
                <a16:creationId xmlns:a16="http://schemas.microsoft.com/office/drawing/2014/main" id="{1280799D-39E4-BB54-CDAA-5DD21893C6E5}"/>
              </a:ext>
            </a:extLst>
          </p:cNvPr>
          <p:cNvSpPr/>
          <p:nvPr/>
        </p:nvSpPr>
        <p:spPr bwMode="auto">
          <a:xfrm>
            <a:off x="1475656" y="1335264"/>
            <a:ext cx="7372114" cy="1175141"/>
          </a:xfrm>
          <a:prstGeom prst="rect">
            <a:avLst/>
          </a:prstGeom>
          <a:solidFill>
            <a:schemeClr val="bg1">
              <a:lumMod val="95000"/>
            </a:schemeClr>
          </a:solidFill>
          <a:ln w="9525" cap="flat" cmpd="sng" algn="ctr">
            <a:solidFill>
              <a:srgbClr val="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dirty="0">
              <a:solidFill>
                <a:srgbClr val="000000"/>
              </a:solidFill>
            </a:endParaRPr>
          </a:p>
        </p:txBody>
      </p:sp>
      <p:sp>
        <p:nvSpPr>
          <p:cNvPr id="100" name="Rectangle 99">
            <a:extLst>
              <a:ext uri="{FF2B5EF4-FFF2-40B4-BE49-F238E27FC236}">
                <a16:creationId xmlns:a16="http://schemas.microsoft.com/office/drawing/2014/main" id="{07F6CC62-26A7-2A95-7581-0A784C991E43}"/>
              </a:ext>
            </a:extLst>
          </p:cNvPr>
          <p:cNvSpPr/>
          <p:nvPr/>
        </p:nvSpPr>
        <p:spPr bwMode="auto">
          <a:xfrm>
            <a:off x="1475656" y="2714296"/>
            <a:ext cx="7372115" cy="826613"/>
          </a:xfrm>
          <a:prstGeom prst="rect">
            <a:avLst/>
          </a:prstGeom>
          <a:solidFill>
            <a:schemeClr val="accent2">
              <a:lumMod val="40000"/>
              <a:lumOff val="60000"/>
            </a:schemeClr>
          </a:solidFill>
          <a:ln w="9525" cap="flat" cmpd="sng" algn="ctr">
            <a:solidFill>
              <a:srgbClr val="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a:solidFill>
                <a:srgbClr val="000000"/>
              </a:solidFill>
            </a:endParaRPr>
          </a:p>
        </p:txBody>
      </p:sp>
      <p:pic>
        <p:nvPicPr>
          <p:cNvPr id="67" name="Picture 2" descr="C:\Users\pierre-nicolas.caron\Documents\Chubb\Gamme Résonance\Optima Vision\images ecrans Optima Vision\Optima Vision - ecran plan niveau.bmp">
            <a:extLst>
              <a:ext uri="{FF2B5EF4-FFF2-40B4-BE49-F238E27FC236}">
                <a16:creationId xmlns:a16="http://schemas.microsoft.com/office/drawing/2014/main" id="{066E18C7-B622-2AF6-026A-06FC4A8CF9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9679" y="3939902"/>
            <a:ext cx="1081358" cy="607967"/>
          </a:xfrm>
          <a:prstGeom prst="rect">
            <a:avLst/>
          </a:prstGeom>
          <a:noFill/>
          <a:extLst>
            <a:ext uri="{909E8E84-426E-40DD-AFC4-6F175D3DCCD1}">
              <a14:hiddenFill xmlns:a14="http://schemas.microsoft.com/office/drawing/2010/main">
                <a:solidFill>
                  <a:srgbClr val="FFFFFF"/>
                </a:solidFill>
              </a14:hiddenFill>
            </a:ext>
          </a:extLst>
        </p:spPr>
      </p:pic>
      <p:pic>
        <p:nvPicPr>
          <p:cNvPr id="68" name="Image 67" descr="Une image contenant texte, équipement électronique, afficher, ordinateur&#10;&#10;Description générée automatiquement">
            <a:extLst>
              <a:ext uri="{FF2B5EF4-FFF2-40B4-BE49-F238E27FC236}">
                <a16:creationId xmlns:a16="http://schemas.microsoft.com/office/drawing/2014/main" id="{D6C68841-9CA7-66DE-6202-D374DDA323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2666" y="3939903"/>
            <a:ext cx="888302" cy="607968"/>
          </a:xfrm>
          <a:prstGeom prst="rect">
            <a:avLst/>
          </a:prstGeom>
        </p:spPr>
      </p:pic>
      <p:pic>
        <p:nvPicPr>
          <p:cNvPr id="69" name="Image 68">
            <a:extLst>
              <a:ext uri="{FF2B5EF4-FFF2-40B4-BE49-F238E27FC236}">
                <a16:creationId xmlns:a16="http://schemas.microsoft.com/office/drawing/2014/main" id="{AE9122E4-3FA9-921B-CBF8-FE0D1730C2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9749" y="3939903"/>
            <a:ext cx="1094339" cy="607966"/>
          </a:xfrm>
          <a:prstGeom prst="rect">
            <a:avLst/>
          </a:prstGeom>
        </p:spPr>
      </p:pic>
      <p:sp>
        <p:nvSpPr>
          <p:cNvPr id="87" name="Rectangle 230">
            <a:extLst>
              <a:ext uri="{FF2B5EF4-FFF2-40B4-BE49-F238E27FC236}">
                <a16:creationId xmlns:a16="http://schemas.microsoft.com/office/drawing/2014/main" id="{0A8EB103-A7E4-9969-0AAB-C8E7E8FFC8A1}"/>
              </a:ext>
            </a:extLst>
          </p:cNvPr>
          <p:cNvSpPr>
            <a:spLocks noChangeArrowheads="1"/>
          </p:cNvSpPr>
          <p:nvPr/>
        </p:nvSpPr>
        <p:spPr bwMode="auto">
          <a:xfrm>
            <a:off x="5750380" y="2726462"/>
            <a:ext cx="3097392" cy="822398"/>
          </a:xfrm>
          <a:prstGeom prst="rect">
            <a:avLst/>
          </a:prstGeom>
          <a:no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37" name="ZoneTexte 36">
            <a:extLst>
              <a:ext uri="{FF2B5EF4-FFF2-40B4-BE49-F238E27FC236}">
                <a16:creationId xmlns:a16="http://schemas.microsoft.com/office/drawing/2014/main" id="{A7A2A566-DE0F-FA22-5CD0-9D87D0B0505A}"/>
              </a:ext>
            </a:extLst>
          </p:cNvPr>
          <p:cNvSpPr txBox="1"/>
          <p:nvPr/>
        </p:nvSpPr>
        <p:spPr>
          <a:xfrm>
            <a:off x="5764171" y="3908397"/>
            <a:ext cx="3045922" cy="66172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0000"/>
                </a:solidFill>
                <a:effectLst/>
                <a:uLnTx/>
                <a:uFillTx/>
                <a:latin typeface="Arial" panose="020B0604020202020204"/>
                <a:ea typeface="+mn-ea"/>
                <a:cs typeface="+mn-cs"/>
              </a:rPr>
              <a:t>Les synoptiques </a:t>
            </a:r>
          </a:p>
          <a:p>
            <a:pPr marR="0" lvl="0" algn="l" defTabSz="914400" rtl="0" eaLnBrk="1" fontAlgn="base" latinLnBrk="0" hangingPunct="1">
              <a:lnSpc>
                <a:spcPct val="100000"/>
              </a:lnSpc>
              <a:spcBef>
                <a:spcPct val="0"/>
              </a:spcBef>
              <a:spcAft>
                <a:spcPct val="0"/>
              </a:spcAft>
              <a:buClrTx/>
              <a:buSzTx/>
              <a:tabLst/>
              <a:defRPr/>
            </a:pPr>
            <a:endParaRPr kumimoji="0" lang="fr-FR" sz="400" b="0" i="0" u="none" strike="noStrike" kern="0" cap="none" spc="0" normalizeH="0" baseline="0" noProof="0" dirty="0">
              <a:ln>
                <a:noFill/>
              </a:ln>
              <a:solidFill>
                <a:srgbClr val="000000"/>
              </a:solidFill>
              <a:effectLst/>
              <a:uLnTx/>
              <a:uFillTx/>
              <a:latin typeface="Arial" panose="020B0604020202020204"/>
              <a:ea typeface="+mn-ea"/>
              <a:cs typeface="+mn-cs"/>
            </a:endParaRPr>
          </a:p>
          <a:p>
            <a:pPr marR="0" lvl="0" algn="l" defTabSz="914400" rtl="0" eaLnBrk="1" fontAlgn="base" latinLnBrk="0" hangingPunct="1">
              <a:lnSpc>
                <a:spcPct val="100000"/>
              </a:lnSpc>
              <a:spcBef>
                <a:spcPct val="0"/>
              </a:spcBef>
              <a:spcAft>
                <a:spcPct val="0"/>
              </a:spcAft>
              <a:buClrTx/>
              <a:buSzTx/>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Sont enregistrés dans le projet ;</a:t>
            </a:r>
          </a:p>
          <a:p>
            <a:pPr marR="0" lvl="0" algn="l" defTabSz="914400" rtl="0" eaLnBrk="1" fontAlgn="base" latinLnBrk="0" hangingPunct="1">
              <a:lnSpc>
                <a:spcPct val="100000"/>
              </a:lnSpc>
              <a:spcBef>
                <a:spcPct val="0"/>
              </a:spcBef>
              <a:spcAft>
                <a:spcPct val="0"/>
              </a:spcAft>
              <a:buClrTx/>
              <a:buSzTx/>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Créent automatiquement l’arborescence.</a:t>
            </a:r>
          </a:p>
        </p:txBody>
      </p:sp>
      <p:sp>
        <p:nvSpPr>
          <p:cNvPr id="7" name="Titre 1"/>
          <p:cNvSpPr>
            <a:spLocks noGrp="1"/>
          </p:cNvSpPr>
          <p:nvPr>
            <p:ph type="title"/>
          </p:nvPr>
        </p:nvSpPr>
        <p:spPr/>
        <p:txBody>
          <a:bodyPr/>
          <a:lstStyle/>
          <a:p>
            <a:r>
              <a:rPr lang="fr-FR" dirty="0"/>
              <a:t>Optima Vision, unité d’aide à l’exploitation</a:t>
            </a:r>
          </a:p>
        </p:txBody>
      </p:sp>
      <p:sp>
        <p:nvSpPr>
          <p:cNvPr id="32" name="Rectangle 31"/>
          <p:cNvSpPr/>
          <p:nvPr/>
        </p:nvSpPr>
        <p:spPr bwMode="auto">
          <a:xfrm>
            <a:off x="1475656" y="3746525"/>
            <a:ext cx="7372114" cy="985465"/>
          </a:xfrm>
          <a:prstGeom prst="rect">
            <a:avLst/>
          </a:prstGeom>
          <a:noFill/>
          <a:ln w="9525" cap="flat" cmpd="sng" algn="ctr">
            <a:solidFill>
              <a:srgbClr val="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a:solidFill>
                <a:srgbClr val="000000"/>
              </a:solidFill>
            </a:endParaRPr>
          </a:p>
        </p:txBody>
      </p:sp>
      <p:sp>
        <p:nvSpPr>
          <p:cNvPr id="3" name="Rectangle 2">
            <a:extLst>
              <a:ext uri="{FF2B5EF4-FFF2-40B4-BE49-F238E27FC236}">
                <a16:creationId xmlns:a16="http://schemas.microsoft.com/office/drawing/2014/main" id="{2256E215-80D1-E8AF-864C-A2B182332F70}"/>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a:ln>
                  <a:noFill/>
                </a:ln>
                <a:solidFill>
                  <a:srgbClr val="0067B1">
                    <a:lumMod val="60000"/>
                    <a:lumOff val="40000"/>
                  </a:srgbClr>
                </a:solidFill>
                <a:effectLst/>
                <a:uLnTx/>
                <a:uFillTx/>
                <a:latin typeface="Arial"/>
                <a:ea typeface="+mn-ea"/>
                <a:cs typeface="+mn-cs"/>
              </a:rPr>
              <a:t>Protocoles, bases </a:t>
            </a: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de données, synoptiques</a:t>
            </a:r>
          </a:p>
        </p:txBody>
      </p:sp>
      <p:sp>
        <p:nvSpPr>
          <p:cNvPr id="25" name="Rectangle 24">
            <a:extLst>
              <a:ext uri="{FF2B5EF4-FFF2-40B4-BE49-F238E27FC236}">
                <a16:creationId xmlns:a16="http://schemas.microsoft.com/office/drawing/2014/main" id="{B49AB8F5-509E-7348-96AA-5C1884872DB7}"/>
              </a:ext>
            </a:extLst>
          </p:cNvPr>
          <p:cNvSpPr/>
          <p:nvPr/>
        </p:nvSpPr>
        <p:spPr bwMode="auto">
          <a:xfrm>
            <a:off x="118740" y="1352080"/>
            <a:ext cx="998690" cy="3379910"/>
          </a:xfrm>
          <a:prstGeom prst="rect">
            <a:avLst/>
          </a:prstGeom>
          <a:solidFill>
            <a:schemeClr val="accent2">
              <a:lumMod val="60000"/>
              <a:lumOff val="40000"/>
            </a:schemeClr>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27" name="Rectangle 26">
            <a:extLst>
              <a:ext uri="{FF2B5EF4-FFF2-40B4-BE49-F238E27FC236}">
                <a16:creationId xmlns:a16="http://schemas.microsoft.com/office/drawing/2014/main" id="{B0B938E1-0004-1560-A856-F54F4CBA8F69}"/>
              </a:ext>
            </a:extLst>
          </p:cNvPr>
          <p:cNvSpPr/>
          <p:nvPr/>
        </p:nvSpPr>
        <p:spPr bwMode="auto">
          <a:xfrm>
            <a:off x="862329" y="1361816"/>
            <a:ext cx="255101" cy="3359925"/>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45" name="Rectangle 44"/>
          <p:cNvSpPr/>
          <p:nvPr/>
        </p:nvSpPr>
        <p:spPr>
          <a:xfrm>
            <a:off x="5756093" y="2827520"/>
            <a:ext cx="3094533" cy="661720"/>
          </a:xfrm>
          <a:prstGeom prst="rect">
            <a:avLst/>
          </a:prstGeom>
        </p:spPr>
        <p:txBody>
          <a:bodyPr wrap="square">
            <a:spAutoFit/>
          </a:bodyPr>
          <a:lstStyle/>
          <a:p>
            <a:pPr fontAlgn="base">
              <a:spcBef>
                <a:spcPct val="0"/>
              </a:spcBef>
              <a:spcAft>
                <a:spcPct val="0"/>
              </a:spcAft>
              <a:defRPr/>
            </a:pPr>
            <a:r>
              <a:rPr lang="fr-FR" sz="1100" b="1" kern="0" dirty="0">
                <a:solidFill>
                  <a:srgbClr val="000000"/>
                </a:solidFill>
              </a:rPr>
              <a:t>La base de données Chubb Expert </a:t>
            </a:r>
          </a:p>
          <a:p>
            <a:pPr fontAlgn="base">
              <a:spcBef>
                <a:spcPct val="0"/>
              </a:spcBef>
              <a:spcAft>
                <a:spcPct val="0"/>
              </a:spcAft>
              <a:defRPr/>
            </a:pPr>
            <a:endParaRPr lang="fr-FR" sz="400" b="1" kern="0" dirty="0">
              <a:solidFill>
                <a:srgbClr val="000000"/>
              </a:solidFill>
            </a:endParaRPr>
          </a:p>
          <a:p>
            <a:pPr fontAlgn="base">
              <a:spcBef>
                <a:spcPct val="0"/>
              </a:spcBef>
              <a:spcAft>
                <a:spcPct val="0"/>
              </a:spcAft>
              <a:defRPr/>
            </a:pPr>
            <a:r>
              <a:rPr lang="fr-FR" sz="1100" kern="0" dirty="0">
                <a:solidFill>
                  <a:srgbClr val="000000"/>
                </a:solidFill>
              </a:rPr>
              <a:t>contient toutes les données de configuration du site.</a:t>
            </a:r>
          </a:p>
        </p:txBody>
      </p:sp>
      <p:sp>
        <p:nvSpPr>
          <p:cNvPr id="41" name="Rectangle 40"/>
          <p:cNvSpPr/>
          <p:nvPr/>
        </p:nvSpPr>
        <p:spPr>
          <a:xfrm>
            <a:off x="5756093" y="1453475"/>
            <a:ext cx="3097392" cy="1000274"/>
          </a:xfrm>
          <a:prstGeom prst="rect">
            <a:avLst/>
          </a:prstGeom>
        </p:spPr>
        <p:txBody>
          <a:bodyPr wrap="square">
            <a:spAutoFit/>
          </a:bodyPr>
          <a:lstStyle/>
          <a:p>
            <a:pPr fontAlgn="base">
              <a:spcBef>
                <a:spcPct val="0"/>
              </a:spcBef>
              <a:spcAft>
                <a:spcPct val="0"/>
              </a:spcAft>
              <a:defRPr/>
            </a:pPr>
            <a:r>
              <a:rPr lang="fr-FR" sz="1100" b="1" kern="0" dirty="0">
                <a:solidFill>
                  <a:srgbClr val="000000"/>
                </a:solidFill>
              </a:rPr>
              <a:t>Protocoles : serveur OPC – Modbus / TCP</a:t>
            </a:r>
          </a:p>
          <a:p>
            <a:pPr fontAlgn="base">
              <a:spcBef>
                <a:spcPct val="0"/>
              </a:spcBef>
              <a:spcAft>
                <a:spcPct val="0"/>
              </a:spcAft>
              <a:defRPr/>
            </a:pPr>
            <a:endParaRPr lang="fr-FR" sz="400" b="1" kern="0" dirty="0">
              <a:solidFill>
                <a:srgbClr val="000000"/>
              </a:solidFill>
            </a:endParaRPr>
          </a:p>
          <a:p>
            <a:pPr fontAlgn="base">
              <a:spcBef>
                <a:spcPct val="0"/>
              </a:spcBef>
              <a:spcAft>
                <a:spcPct val="0"/>
              </a:spcAft>
              <a:defRPr/>
            </a:pPr>
            <a:r>
              <a:rPr lang="fr-FR" sz="1100" kern="0" dirty="0">
                <a:solidFill>
                  <a:srgbClr val="000000"/>
                </a:solidFill>
              </a:rPr>
              <a:t>Interface de communication entre le SSI et Optima Vision. </a:t>
            </a:r>
          </a:p>
          <a:p>
            <a:pPr fontAlgn="base">
              <a:spcBef>
                <a:spcPct val="0"/>
              </a:spcBef>
              <a:spcAft>
                <a:spcPct val="0"/>
              </a:spcAft>
              <a:defRPr/>
            </a:pPr>
            <a:r>
              <a:rPr lang="fr-FR" sz="1100" kern="0" dirty="0">
                <a:solidFill>
                  <a:srgbClr val="000000"/>
                </a:solidFill>
              </a:rPr>
              <a:t>Passe les commandes ; </a:t>
            </a:r>
          </a:p>
          <a:p>
            <a:pPr fontAlgn="base">
              <a:spcBef>
                <a:spcPct val="0"/>
              </a:spcBef>
              <a:spcAft>
                <a:spcPct val="0"/>
              </a:spcAft>
              <a:defRPr/>
            </a:pPr>
            <a:r>
              <a:rPr lang="fr-FR" sz="1100" kern="0" dirty="0">
                <a:solidFill>
                  <a:srgbClr val="000000"/>
                </a:solidFill>
              </a:rPr>
              <a:t>Remonte l’état de chaque point.</a:t>
            </a:r>
          </a:p>
        </p:txBody>
      </p:sp>
      <p:sp>
        <p:nvSpPr>
          <p:cNvPr id="94" name="Triangle isocèle 93">
            <a:extLst>
              <a:ext uri="{FF2B5EF4-FFF2-40B4-BE49-F238E27FC236}">
                <a16:creationId xmlns:a16="http://schemas.microsoft.com/office/drawing/2014/main" id="{7C0CC4BA-2AAC-D285-D17D-B4364DF84249}"/>
              </a:ext>
            </a:extLst>
          </p:cNvPr>
          <p:cNvSpPr/>
          <p:nvPr/>
        </p:nvSpPr>
        <p:spPr>
          <a:xfrm rot="16200000">
            <a:off x="1171656" y="2697749"/>
            <a:ext cx="215444" cy="24853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Triangle isocèle 94">
            <a:extLst>
              <a:ext uri="{FF2B5EF4-FFF2-40B4-BE49-F238E27FC236}">
                <a16:creationId xmlns:a16="http://schemas.microsoft.com/office/drawing/2014/main" id="{CA28BA2A-A23D-88FC-F877-6E1EF943C282}"/>
              </a:ext>
            </a:extLst>
          </p:cNvPr>
          <p:cNvSpPr/>
          <p:nvPr/>
        </p:nvSpPr>
        <p:spPr>
          <a:xfrm rot="16200000">
            <a:off x="1171656" y="1318715"/>
            <a:ext cx="215443" cy="24853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Triangle isocèle 95">
            <a:extLst>
              <a:ext uri="{FF2B5EF4-FFF2-40B4-BE49-F238E27FC236}">
                <a16:creationId xmlns:a16="http://schemas.microsoft.com/office/drawing/2014/main" id="{7D0B926E-DB01-278E-A7F0-D713BCFA89E5}"/>
              </a:ext>
            </a:extLst>
          </p:cNvPr>
          <p:cNvSpPr/>
          <p:nvPr/>
        </p:nvSpPr>
        <p:spPr>
          <a:xfrm rot="16200000">
            <a:off x="1156452" y="3745180"/>
            <a:ext cx="245851" cy="248539"/>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2" name="Groupe 111">
            <a:extLst>
              <a:ext uri="{FF2B5EF4-FFF2-40B4-BE49-F238E27FC236}">
                <a16:creationId xmlns:a16="http://schemas.microsoft.com/office/drawing/2014/main" id="{FE0F42A7-CDC0-44A9-34AE-B4B0E18EEEDA}"/>
              </a:ext>
            </a:extLst>
          </p:cNvPr>
          <p:cNvGrpSpPr/>
          <p:nvPr/>
        </p:nvGrpSpPr>
        <p:grpSpPr>
          <a:xfrm>
            <a:off x="1922666" y="1411589"/>
            <a:ext cx="993150" cy="2062626"/>
            <a:chOff x="1922666" y="1413424"/>
            <a:chExt cx="993150" cy="2062626"/>
          </a:xfrm>
        </p:grpSpPr>
        <p:grpSp>
          <p:nvGrpSpPr>
            <p:cNvPr id="111" name="Groupe 110">
              <a:extLst>
                <a:ext uri="{FF2B5EF4-FFF2-40B4-BE49-F238E27FC236}">
                  <a16:creationId xmlns:a16="http://schemas.microsoft.com/office/drawing/2014/main" id="{5563DAF6-8607-935E-B248-13B5A44CB4CD}"/>
                </a:ext>
              </a:extLst>
            </p:cNvPr>
            <p:cNvGrpSpPr/>
            <p:nvPr/>
          </p:nvGrpSpPr>
          <p:grpSpPr>
            <a:xfrm>
              <a:off x="1922666" y="1413424"/>
              <a:ext cx="993150" cy="980166"/>
              <a:chOff x="1545945" y="1413424"/>
              <a:chExt cx="993150" cy="980166"/>
            </a:xfrm>
          </p:grpSpPr>
          <p:sp>
            <p:nvSpPr>
              <p:cNvPr id="21" name="ZoneTexte 20"/>
              <p:cNvSpPr txBox="1"/>
              <p:nvPr/>
            </p:nvSpPr>
            <p:spPr>
              <a:xfrm>
                <a:off x="1549647" y="1418155"/>
                <a:ext cx="989448" cy="215444"/>
              </a:xfrm>
              <a:prstGeom prst="rect">
                <a:avLst/>
              </a:prstGeom>
              <a:solidFill>
                <a:schemeClr val="accent2">
                  <a:lumMod val="40000"/>
                  <a:lumOff val="60000"/>
                </a:schemeClr>
              </a:solidFill>
            </p:spPr>
            <p:txBody>
              <a:bodyPr wrap="square" rtlCol="0">
                <a:spAutoFit/>
              </a:bodyPr>
              <a:lstStyle/>
              <a:p>
                <a:pPr algn="ctr"/>
                <a:r>
                  <a:rPr lang="fr-FR" sz="800" b="1" cap="small" dirty="0">
                    <a:solidFill>
                      <a:prstClr val="black"/>
                    </a:solidFill>
                  </a:rPr>
                  <a:t>Activa</a:t>
                </a:r>
              </a:p>
            </p:txBody>
          </p:sp>
          <p:sp>
            <p:nvSpPr>
              <p:cNvPr id="23" name="Rectangle 22"/>
              <p:cNvSpPr/>
              <p:nvPr/>
            </p:nvSpPr>
            <p:spPr bwMode="auto">
              <a:xfrm>
                <a:off x="1545945" y="1413424"/>
                <a:ext cx="993150" cy="980166"/>
              </a:xfrm>
              <a:prstGeom prst="rect">
                <a:avLst/>
              </a:prstGeom>
              <a:noFill/>
              <a:ln w="9525" cap="flat" cmpd="sng" algn="ctr">
                <a:solidFill>
                  <a:srgbClr val="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a:solidFill>
                    <a:srgbClr val="000000"/>
                  </a:solidFill>
                </a:endParaRPr>
              </a:p>
            </p:txBody>
          </p:sp>
          <p:pic>
            <p:nvPicPr>
              <p:cNvPr id="51" name="Image 50">
                <a:extLst>
                  <a:ext uri="{FF2B5EF4-FFF2-40B4-BE49-F238E27FC236}">
                    <a16:creationId xmlns:a16="http://schemas.microsoft.com/office/drawing/2014/main" id="{5B02ECB6-EB47-62B7-D75F-32B4FEA409EB}"/>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72403" y="1724497"/>
                <a:ext cx="343938" cy="602513"/>
              </a:xfrm>
              <a:prstGeom prst="rect">
                <a:avLst/>
              </a:prstGeom>
            </p:spPr>
          </p:pic>
        </p:grpSp>
        <p:grpSp>
          <p:nvGrpSpPr>
            <p:cNvPr id="107" name="Groupe 106">
              <a:extLst>
                <a:ext uri="{FF2B5EF4-FFF2-40B4-BE49-F238E27FC236}">
                  <a16:creationId xmlns:a16="http://schemas.microsoft.com/office/drawing/2014/main" id="{D7ED2943-80DF-7EEE-0BEA-6C0AC56B95E0}"/>
                </a:ext>
              </a:extLst>
            </p:cNvPr>
            <p:cNvGrpSpPr/>
            <p:nvPr/>
          </p:nvGrpSpPr>
          <p:grpSpPr>
            <a:xfrm>
              <a:off x="1922666" y="2786440"/>
              <a:ext cx="993150" cy="689610"/>
              <a:chOff x="1545945" y="2786440"/>
              <a:chExt cx="993150" cy="689610"/>
            </a:xfrm>
          </p:grpSpPr>
          <p:sp>
            <p:nvSpPr>
              <p:cNvPr id="22" name="Rectangle 21"/>
              <p:cNvSpPr/>
              <p:nvPr/>
            </p:nvSpPr>
            <p:spPr bwMode="auto">
              <a:xfrm>
                <a:off x="1545945" y="2786440"/>
                <a:ext cx="993150" cy="689610"/>
              </a:xfrm>
              <a:prstGeom prst="rect">
                <a:avLst/>
              </a:prstGeom>
              <a:noFill/>
              <a:ln w="9525" cap="flat" cmpd="sng" algn="ctr">
                <a:solidFill>
                  <a:srgbClr val="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a:solidFill>
                    <a:srgbClr val="000000"/>
                  </a:solidFill>
                </a:endParaRPr>
              </a:p>
            </p:txBody>
          </p:sp>
          <p:pic>
            <p:nvPicPr>
              <p:cNvPr id="57" name="Image 56">
                <a:extLst>
                  <a:ext uri="{FF2B5EF4-FFF2-40B4-BE49-F238E27FC236}">
                    <a16:creationId xmlns:a16="http://schemas.microsoft.com/office/drawing/2014/main" id="{B143E24C-D0A6-56D3-AA27-C7828913987F}"/>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737879" y="2818700"/>
                <a:ext cx="620556" cy="615511"/>
              </a:xfrm>
              <a:prstGeom prst="rect">
                <a:avLst/>
              </a:prstGeom>
            </p:spPr>
          </p:pic>
        </p:grpSp>
        <p:sp>
          <p:nvSpPr>
            <p:cNvPr id="97" name="Triangle isocèle 96">
              <a:extLst>
                <a:ext uri="{FF2B5EF4-FFF2-40B4-BE49-F238E27FC236}">
                  <a16:creationId xmlns:a16="http://schemas.microsoft.com/office/drawing/2014/main" id="{3198EE04-B9A6-3877-DF46-5363BC506D25}"/>
                </a:ext>
              </a:extLst>
            </p:cNvPr>
            <p:cNvSpPr/>
            <p:nvPr/>
          </p:nvSpPr>
          <p:spPr>
            <a:xfrm rot="10800000">
              <a:off x="2244404" y="2442115"/>
              <a:ext cx="349675" cy="248539"/>
            </a:xfrm>
            <a:prstGeom prs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3" name="Groupe 112">
            <a:extLst>
              <a:ext uri="{FF2B5EF4-FFF2-40B4-BE49-F238E27FC236}">
                <a16:creationId xmlns:a16="http://schemas.microsoft.com/office/drawing/2014/main" id="{F0E42FEB-E82C-6301-BC84-2ABF831DF84A}"/>
              </a:ext>
            </a:extLst>
          </p:cNvPr>
          <p:cNvGrpSpPr/>
          <p:nvPr/>
        </p:nvGrpSpPr>
        <p:grpSpPr>
          <a:xfrm>
            <a:off x="3121596" y="1411589"/>
            <a:ext cx="993150" cy="2060896"/>
            <a:chOff x="3139321" y="1412904"/>
            <a:chExt cx="993150" cy="2060896"/>
          </a:xfrm>
        </p:grpSpPr>
        <p:grpSp>
          <p:nvGrpSpPr>
            <p:cNvPr id="110" name="Groupe 109">
              <a:extLst>
                <a:ext uri="{FF2B5EF4-FFF2-40B4-BE49-F238E27FC236}">
                  <a16:creationId xmlns:a16="http://schemas.microsoft.com/office/drawing/2014/main" id="{AF7905A1-5A3B-1CFC-81ED-E39AA1EB8079}"/>
                </a:ext>
              </a:extLst>
            </p:cNvPr>
            <p:cNvGrpSpPr/>
            <p:nvPr/>
          </p:nvGrpSpPr>
          <p:grpSpPr>
            <a:xfrm>
              <a:off x="3139321" y="1412904"/>
              <a:ext cx="993150" cy="980166"/>
              <a:chOff x="2930510" y="1412904"/>
              <a:chExt cx="993150" cy="980166"/>
            </a:xfrm>
          </p:grpSpPr>
          <p:sp>
            <p:nvSpPr>
              <p:cNvPr id="20" name="ZoneTexte 19"/>
              <p:cNvSpPr txBox="1"/>
              <p:nvPr/>
            </p:nvSpPr>
            <p:spPr>
              <a:xfrm>
                <a:off x="2930511" y="1412904"/>
                <a:ext cx="993149" cy="215444"/>
              </a:xfrm>
              <a:prstGeom prst="rect">
                <a:avLst/>
              </a:prstGeom>
              <a:solidFill>
                <a:schemeClr val="accent1">
                  <a:lumMod val="40000"/>
                  <a:lumOff val="60000"/>
                </a:schemeClr>
              </a:solidFill>
            </p:spPr>
            <p:txBody>
              <a:bodyPr wrap="square" rtlCol="0">
                <a:spAutoFit/>
              </a:bodyPr>
              <a:lstStyle/>
              <a:p>
                <a:pPr algn="ctr"/>
                <a:r>
                  <a:rPr lang="fr-FR" sz="800" b="1" cap="small" dirty="0">
                    <a:solidFill>
                      <a:prstClr val="black"/>
                    </a:solidFill>
                  </a:rPr>
                  <a:t>Résonance</a:t>
                </a:r>
              </a:p>
            </p:txBody>
          </p:sp>
          <p:pic>
            <p:nvPicPr>
              <p:cNvPr id="55" name="Image 54">
                <a:extLst>
                  <a:ext uri="{FF2B5EF4-FFF2-40B4-BE49-F238E27FC236}">
                    <a16:creationId xmlns:a16="http://schemas.microsoft.com/office/drawing/2014/main" id="{C0BFDC61-EE27-2917-A42D-77915D8DBF10}"/>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255349" y="1734290"/>
                <a:ext cx="343472" cy="602511"/>
              </a:xfrm>
              <a:prstGeom prst="rect">
                <a:avLst/>
              </a:prstGeom>
            </p:spPr>
          </p:pic>
          <p:sp>
            <p:nvSpPr>
              <p:cNvPr id="62" name="Rectangle 61">
                <a:extLst>
                  <a:ext uri="{FF2B5EF4-FFF2-40B4-BE49-F238E27FC236}">
                    <a16:creationId xmlns:a16="http://schemas.microsoft.com/office/drawing/2014/main" id="{2FB05DAA-5B84-05E4-FB38-398B8D9D1AE3}"/>
                  </a:ext>
                </a:extLst>
              </p:cNvPr>
              <p:cNvSpPr/>
              <p:nvPr/>
            </p:nvSpPr>
            <p:spPr bwMode="auto">
              <a:xfrm>
                <a:off x="2930510" y="1412904"/>
                <a:ext cx="993150" cy="980166"/>
              </a:xfrm>
              <a:prstGeom prst="rect">
                <a:avLst/>
              </a:prstGeom>
              <a:noFill/>
              <a:ln w="9525" cap="flat" cmpd="sng" algn="ctr">
                <a:solidFill>
                  <a:srgbClr val="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a:solidFill>
                    <a:srgbClr val="000000"/>
                  </a:solidFill>
                </a:endParaRPr>
              </a:p>
            </p:txBody>
          </p:sp>
        </p:grpSp>
        <p:grpSp>
          <p:nvGrpSpPr>
            <p:cNvPr id="108" name="Groupe 107">
              <a:extLst>
                <a:ext uri="{FF2B5EF4-FFF2-40B4-BE49-F238E27FC236}">
                  <a16:creationId xmlns:a16="http://schemas.microsoft.com/office/drawing/2014/main" id="{37E9A1F5-A27C-C013-324D-32DAA310EDC0}"/>
                </a:ext>
              </a:extLst>
            </p:cNvPr>
            <p:cNvGrpSpPr/>
            <p:nvPr/>
          </p:nvGrpSpPr>
          <p:grpSpPr>
            <a:xfrm>
              <a:off x="3139321" y="2784190"/>
              <a:ext cx="993150" cy="689610"/>
              <a:chOff x="2930510" y="2784190"/>
              <a:chExt cx="993150" cy="689610"/>
            </a:xfrm>
          </p:grpSpPr>
          <p:pic>
            <p:nvPicPr>
              <p:cNvPr id="61" name="Image 60">
                <a:extLst>
                  <a:ext uri="{FF2B5EF4-FFF2-40B4-BE49-F238E27FC236}">
                    <a16:creationId xmlns:a16="http://schemas.microsoft.com/office/drawing/2014/main" id="{EAC8A15C-3D23-9AC7-4B14-22C2B6E09A05}"/>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18772" y="2827225"/>
                <a:ext cx="611961" cy="606986"/>
              </a:xfrm>
              <a:prstGeom prst="rect">
                <a:avLst/>
              </a:prstGeom>
            </p:spPr>
          </p:pic>
          <p:sp>
            <p:nvSpPr>
              <p:cNvPr id="65" name="Rectangle 64">
                <a:extLst>
                  <a:ext uri="{FF2B5EF4-FFF2-40B4-BE49-F238E27FC236}">
                    <a16:creationId xmlns:a16="http://schemas.microsoft.com/office/drawing/2014/main" id="{CFCD8037-1903-BB42-D51A-9135F6D6B1E3}"/>
                  </a:ext>
                </a:extLst>
              </p:cNvPr>
              <p:cNvSpPr/>
              <p:nvPr/>
            </p:nvSpPr>
            <p:spPr bwMode="auto">
              <a:xfrm>
                <a:off x="2930510" y="2784190"/>
                <a:ext cx="993150" cy="689610"/>
              </a:xfrm>
              <a:prstGeom prst="rect">
                <a:avLst/>
              </a:prstGeom>
              <a:noFill/>
              <a:ln w="9525" cap="flat" cmpd="sng" algn="ctr">
                <a:solidFill>
                  <a:srgbClr val="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a:solidFill>
                    <a:srgbClr val="000000"/>
                  </a:solidFill>
                </a:endParaRPr>
              </a:p>
            </p:txBody>
          </p:sp>
        </p:grpSp>
        <p:sp>
          <p:nvSpPr>
            <p:cNvPr id="98" name="Triangle isocèle 97">
              <a:extLst>
                <a:ext uri="{FF2B5EF4-FFF2-40B4-BE49-F238E27FC236}">
                  <a16:creationId xmlns:a16="http://schemas.microsoft.com/office/drawing/2014/main" id="{FEB83636-7ED8-4F24-D524-8EB3D61E3661}"/>
                </a:ext>
              </a:extLst>
            </p:cNvPr>
            <p:cNvSpPr/>
            <p:nvPr/>
          </p:nvSpPr>
          <p:spPr>
            <a:xfrm rot="10800000">
              <a:off x="3461059" y="2451210"/>
              <a:ext cx="349675" cy="248539"/>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114" name="Groupe 113">
            <a:extLst>
              <a:ext uri="{FF2B5EF4-FFF2-40B4-BE49-F238E27FC236}">
                <a16:creationId xmlns:a16="http://schemas.microsoft.com/office/drawing/2014/main" id="{148CAFB8-B799-4B76-8723-9B1A93EA26E8}"/>
              </a:ext>
            </a:extLst>
          </p:cNvPr>
          <p:cNvGrpSpPr/>
          <p:nvPr/>
        </p:nvGrpSpPr>
        <p:grpSpPr>
          <a:xfrm>
            <a:off x="4320527" y="1411589"/>
            <a:ext cx="1043561" cy="2061506"/>
            <a:chOff x="4320527" y="1409755"/>
            <a:chExt cx="1043561" cy="2061506"/>
          </a:xfrm>
        </p:grpSpPr>
        <p:grpSp>
          <p:nvGrpSpPr>
            <p:cNvPr id="48" name="Groupe 47">
              <a:extLst>
                <a:ext uri="{FF2B5EF4-FFF2-40B4-BE49-F238E27FC236}">
                  <a16:creationId xmlns:a16="http://schemas.microsoft.com/office/drawing/2014/main" id="{5DC2B5B7-C08A-3E0F-53D1-B6231171EBDE}"/>
                </a:ext>
              </a:extLst>
            </p:cNvPr>
            <p:cNvGrpSpPr/>
            <p:nvPr/>
          </p:nvGrpSpPr>
          <p:grpSpPr>
            <a:xfrm>
              <a:off x="4321955" y="1409755"/>
              <a:ext cx="1040705" cy="215444"/>
              <a:chOff x="2795163" y="1353199"/>
              <a:chExt cx="1040705" cy="215444"/>
            </a:xfrm>
          </p:grpSpPr>
          <p:sp>
            <p:nvSpPr>
              <p:cNvPr id="38" name="ZoneTexte 37">
                <a:extLst>
                  <a:ext uri="{FF2B5EF4-FFF2-40B4-BE49-F238E27FC236}">
                    <a16:creationId xmlns:a16="http://schemas.microsoft.com/office/drawing/2014/main" id="{6B3B7B40-EC6D-D50A-0B70-D20193618A8A}"/>
                  </a:ext>
                </a:extLst>
              </p:cNvPr>
              <p:cNvSpPr txBox="1"/>
              <p:nvPr/>
            </p:nvSpPr>
            <p:spPr>
              <a:xfrm>
                <a:off x="2795163" y="1353199"/>
                <a:ext cx="1040705" cy="215444"/>
              </a:xfrm>
              <a:prstGeom prst="rect">
                <a:avLst/>
              </a:prstGeom>
              <a:solidFill>
                <a:schemeClr val="bg1">
                  <a:lumMod val="85000"/>
                </a:schemeClr>
              </a:solidFill>
            </p:spPr>
            <p:txBody>
              <a:bodyPr wrap="square" rtlCol="0">
                <a:spAutoFit/>
              </a:bodyPr>
              <a:lstStyle/>
              <a:p>
                <a:pPr algn="ctr"/>
                <a:endParaRPr lang="fr-FR" sz="800" dirty="0">
                  <a:solidFill>
                    <a:prstClr val="black"/>
                  </a:solidFill>
                </a:endParaRPr>
              </a:p>
            </p:txBody>
          </p:sp>
          <p:pic>
            <p:nvPicPr>
              <p:cNvPr id="46" name="Image 45" descr="Une image contenant texte&#10;&#10;Description générée automatiquement">
                <a:extLst>
                  <a:ext uri="{FF2B5EF4-FFF2-40B4-BE49-F238E27FC236}">
                    <a16:creationId xmlns:a16="http://schemas.microsoft.com/office/drawing/2014/main" id="{C884E893-EB37-EDAF-19A7-10E1FE367880}"/>
                  </a:ext>
                </a:extLst>
              </p:cNvPr>
              <p:cNvPicPr>
                <a:picLocks noChangeAspect="1"/>
              </p:cNvPicPr>
              <p:nvPr/>
            </p:nvPicPr>
            <p:blipFill>
              <a:blip r:embed="rId11">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926108" y="1385906"/>
                <a:ext cx="731259" cy="150031"/>
              </a:xfrm>
              <a:prstGeom prst="rect">
                <a:avLst/>
              </a:prstGeom>
            </p:spPr>
          </p:pic>
        </p:grpSp>
        <p:pic>
          <p:nvPicPr>
            <p:cNvPr id="53" name="Image 52">
              <a:extLst>
                <a:ext uri="{FF2B5EF4-FFF2-40B4-BE49-F238E27FC236}">
                  <a16:creationId xmlns:a16="http://schemas.microsoft.com/office/drawing/2014/main" id="{B97B6CD0-AA8F-9889-27F3-5751D67C9257}"/>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71171" y="1724496"/>
              <a:ext cx="342273" cy="602513"/>
            </a:xfrm>
            <a:prstGeom prst="rect">
              <a:avLst/>
            </a:prstGeom>
          </p:spPr>
        </p:pic>
        <p:sp>
          <p:nvSpPr>
            <p:cNvPr id="63" name="Rectangle 62">
              <a:extLst>
                <a:ext uri="{FF2B5EF4-FFF2-40B4-BE49-F238E27FC236}">
                  <a16:creationId xmlns:a16="http://schemas.microsoft.com/office/drawing/2014/main" id="{1E9720CA-44DD-8B7E-B7D5-BE6EC907C716}"/>
                </a:ext>
              </a:extLst>
            </p:cNvPr>
            <p:cNvSpPr/>
            <p:nvPr/>
          </p:nvSpPr>
          <p:spPr bwMode="auto">
            <a:xfrm>
              <a:off x="4320527" y="1409755"/>
              <a:ext cx="1043561" cy="980166"/>
            </a:xfrm>
            <a:prstGeom prst="rect">
              <a:avLst/>
            </a:prstGeom>
            <a:noFill/>
            <a:ln w="9525" cap="flat" cmpd="sng" algn="ctr">
              <a:solidFill>
                <a:srgbClr val="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a:solidFill>
                  <a:srgbClr val="000000"/>
                </a:solidFill>
              </a:endParaRPr>
            </a:p>
          </p:txBody>
        </p:sp>
        <p:grpSp>
          <p:nvGrpSpPr>
            <p:cNvPr id="109" name="Groupe 108">
              <a:extLst>
                <a:ext uri="{FF2B5EF4-FFF2-40B4-BE49-F238E27FC236}">
                  <a16:creationId xmlns:a16="http://schemas.microsoft.com/office/drawing/2014/main" id="{D6A9BDF1-5102-D875-54C7-D4C868A6CFA4}"/>
                </a:ext>
              </a:extLst>
            </p:cNvPr>
            <p:cNvGrpSpPr/>
            <p:nvPr/>
          </p:nvGrpSpPr>
          <p:grpSpPr>
            <a:xfrm>
              <a:off x="4321955" y="2781651"/>
              <a:ext cx="993150" cy="689610"/>
              <a:chOff x="4321955" y="2781651"/>
              <a:chExt cx="993150" cy="689610"/>
            </a:xfrm>
          </p:grpSpPr>
          <p:pic>
            <p:nvPicPr>
              <p:cNvPr id="59" name="Image 58">
                <a:extLst>
                  <a:ext uri="{FF2B5EF4-FFF2-40B4-BE49-F238E27FC236}">
                    <a16:creationId xmlns:a16="http://schemas.microsoft.com/office/drawing/2014/main" id="{3738C6D3-AB42-DF48-B23A-9DA7C43774E9}"/>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08252" y="2823613"/>
                <a:ext cx="615603" cy="610598"/>
              </a:xfrm>
              <a:prstGeom prst="rect">
                <a:avLst/>
              </a:prstGeom>
            </p:spPr>
          </p:pic>
          <p:sp>
            <p:nvSpPr>
              <p:cNvPr id="66" name="Rectangle 65">
                <a:extLst>
                  <a:ext uri="{FF2B5EF4-FFF2-40B4-BE49-F238E27FC236}">
                    <a16:creationId xmlns:a16="http://schemas.microsoft.com/office/drawing/2014/main" id="{8C198FD8-8F38-400C-80FF-AB7F10E362F5}"/>
                  </a:ext>
                </a:extLst>
              </p:cNvPr>
              <p:cNvSpPr/>
              <p:nvPr/>
            </p:nvSpPr>
            <p:spPr bwMode="auto">
              <a:xfrm>
                <a:off x="4321955" y="2781651"/>
                <a:ext cx="993150" cy="689610"/>
              </a:xfrm>
              <a:prstGeom prst="rect">
                <a:avLst/>
              </a:prstGeom>
              <a:noFill/>
              <a:ln w="9525" cap="flat" cmpd="sng" algn="ctr">
                <a:solidFill>
                  <a:srgbClr val="00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2400" kern="0">
                  <a:solidFill>
                    <a:srgbClr val="000000"/>
                  </a:solidFill>
                </a:endParaRPr>
              </a:p>
            </p:txBody>
          </p:sp>
        </p:grpSp>
        <p:sp>
          <p:nvSpPr>
            <p:cNvPr id="99" name="Triangle isocèle 98">
              <a:extLst>
                <a:ext uri="{FF2B5EF4-FFF2-40B4-BE49-F238E27FC236}">
                  <a16:creationId xmlns:a16="http://schemas.microsoft.com/office/drawing/2014/main" id="{8F9F51A8-6E1A-1B94-4E53-B15C00575DC5}"/>
                </a:ext>
              </a:extLst>
            </p:cNvPr>
            <p:cNvSpPr/>
            <p:nvPr/>
          </p:nvSpPr>
          <p:spPr>
            <a:xfrm rot="10800000">
              <a:off x="4667470" y="2459219"/>
              <a:ext cx="349675" cy="24853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9" name="Rectangle 18"/>
          <p:cNvSpPr/>
          <p:nvPr/>
        </p:nvSpPr>
        <p:spPr bwMode="auto">
          <a:xfrm>
            <a:off x="1475656" y="3746525"/>
            <a:ext cx="282486" cy="245852"/>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fr-FR" sz="800" b="1" dirty="0">
                <a:solidFill>
                  <a:prstClr val="white"/>
                </a:solidFill>
              </a:rPr>
              <a:t> 3 </a:t>
            </a:r>
          </a:p>
        </p:txBody>
      </p:sp>
      <p:sp>
        <p:nvSpPr>
          <p:cNvPr id="18" name="Rectangle 17"/>
          <p:cNvSpPr/>
          <p:nvPr/>
        </p:nvSpPr>
        <p:spPr bwMode="auto">
          <a:xfrm>
            <a:off x="1475657" y="2714296"/>
            <a:ext cx="301296" cy="215445"/>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fr-FR" sz="800" b="1" dirty="0">
                <a:solidFill>
                  <a:prstClr val="white"/>
                </a:solidFill>
              </a:rPr>
              <a:t> 2 </a:t>
            </a:r>
          </a:p>
        </p:txBody>
      </p:sp>
      <p:sp>
        <p:nvSpPr>
          <p:cNvPr id="17" name="Rectangle 16"/>
          <p:cNvSpPr/>
          <p:nvPr/>
        </p:nvSpPr>
        <p:spPr bwMode="auto">
          <a:xfrm>
            <a:off x="1475656" y="1335264"/>
            <a:ext cx="304507" cy="215444"/>
          </a:xfrm>
          <a:prstGeom prst="rect">
            <a:avLst/>
          </a:prstGeom>
          <a:solidFill>
            <a:schemeClr val="accent1">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fr-FR" sz="800" b="1" dirty="0">
                <a:solidFill>
                  <a:prstClr val="white"/>
                </a:solidFill>
              </a:rPr>
              <a:t> 1 </a:t>
            </a:r>
          </a:p>
        </p:txBody>
      </p:sp>
      <p:grpSp>
        <p:nvGrpSpPr>
          <p:cNvPr id="117" name="Groupe 116">
            <a:extLst>
              <a:ext uri="{FF2B5EF4-FFF2-40B4-BE49-F238E27FC236}">
                <a16:creationId xmlns:a16="http://schemas.microsoft.com/office/drawing/2014/main" id="{E93B0C97-EA6F-D1F5-6B15-2163CA3E5DB9}"/>
              </a:ext>
            </a:extLst>
          </p:cNvPr>
          <p:cNvGrpSpPr/>
          <p:nvPr/>
        </p:nvGrpSpPr>
        <p:grpSpPr>
          <a:xfrm>
            <a:off x="163443" y="2342363"/>
            <a:ext cx="935931" cy="1193054"/>
            <a:chOff x="163443" y="2746848"/>
            <a:chExt cx="935931" cy="1193054"/>
          </a:xfrm>
        </p:grpSpPr>
        <p:pic>
          <p:nvPicPr>
            <p:cNvPr id="92" name="Image 91">
              <a:extLst>
                <a:ext uri="{FF2B5EF4-FFF2-40B4-BE49-F238E27FC236}">
                  <a16:creationId xmlns:a16="http://schemas.microsoft.com/office/drawing/2014/main" id="{D4BCA023-216A-BB7C-D3DE-3713E991A37B}"/>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4404" y="2746848"/>
              <a:ext cx="454008" cy="625136"/>
            </a:xfrm>
            <a:prstGeom prst="rect">
              <a:avLst/>
            </a:prstGeom>
          </p:spPr>
        </p:pic>
        <p:pic>
          <p:nvPicPr>
            <p:cNvPr id="115" name="Image 114">
              <a:extLst>
                <a:ext uri="{FF2B5EF4-FFF2-40B4-BE49-F238E27FC236}">
                  <a16:creationId xmlns:a16="http://schemas.microsoft.com/office/drawing/2014/main" id="{82AF9AB7-548E-77B5-675F-C94DC15AED5B}"/>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3443" y="3404564"/>
              <a:ext cx="935931" cy="535338"/>
            </a:xfrm>
            <a:prstGeom prst="rect">
              <a:avLst/>
            </a:prstGeom>
          </p:spPr>
        </p:pic>
        <p:pic>
          <p:nvPicPr>
            <p:cNvPr id="116" name="Image 115" descr="Une image contenant texte, équipement électronique, afficher, ordinateur&#10;&#10;Description générée automatiquement">
              <a:extLst>
                <a:ext uri="{FF2B5EF4-FFF2-40B4-BE49-F238E27FC236}">
                  <a16:creationId xmlns:a16="http://schemas.microsoft.com/office/drawing/2014/main" id="{5FB03938-1B04-F263-AC11-77430B1388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820" y="3448925"/>
              <a:ext cx="647177" cy="442938"/>
            </a:xfrm>
            <a:prstGeom prst="rect">
              <a:avLst/>
            </a:prstGeom>
          </p:spPr>
        </p:pic>
      </p:grpSp>
      <p:sp>
        <p:nvSpPr>
          <p:cNvPr id="119" name="ZoneTexte 118">
            <a:extLst>
              <a:ext uri="{FF2B5EF4-FFF2-40B4-BE49-F238E27FC236}">
                <a16:creationId xmlns:a16="http://schemas.microsoft.com/office/drawing/2014/main" id="{9FA8DC96-58DE-868E-C498-FE71955315B5}"/>
              </a:ext>
            </a:extLst>
          </p:cNvPr>
          <p:cNvSpPr txBox="1"/>
          <p:nvPr/>
        </p:nvSpPr>
        <p:spPr>
          <a:xfrm>
            <a:off x="1922665" y="3746525"/>
            <a:ext cx="861577"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i="0" u="none" strike="noStrike" kern="0" cap="none" spc="0" normalizeH="0" baseline="0" noProof="0" dirty="0">
                <a:ln>
                  <a:noFill/>
                </a:ln>
                <a:solidFill>
                  <a:srgbClr val="000000"/>
                </a:solidFill>
                <a:effectLst/>
                <a:uLnTx/>
                <a:uFillTx/>
                <a:latin typeface="Arial" panose="020B0604020202020204"/>
                <a:ea typeface="+mn-ea"/>
                <a:cs typeface="+mn-cs"/>
              </a:rPr>
              <a:t>Bâtiment</a:t>
            </a:r>
          </a:p>
        </p:txBody>
      </p:sp>
      <p:sp>
        <p:nvSpPr>
          <p:cNvPr id="120" name="ZoneTexte 119">
            <a:extLst>
              <a:ext uri="{FF2B5EF4-FFF2-40B4-BE49-F238E27FC236}">
                <a16:creationId xmlns:a16="http://schemas.microsoft.com/office/drawing/2014/main" id="{A7F4322E-AE00-D5D3-2C51-8AABBAA9F807}"/>
              </a:ext>
            </a:extLst>
          </p:cNvPr>
          <p:cNvSpPr txBox="1"/>
          <p:nvPr/>
        </p:nvSpPr>
        <p:spPr>
          <a:xfrm>
            <a:off x="3109570" y="3746525"/>
            <a:ext cx="861577"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i="0" u="none" strike="noStrike" kern="0" cap="none" spc="0" normalizeH="0" baseline="0" noProof="0" dirty="0">
                <a:ln>
                  <a:noFill/>
                </a:ln>
                <a:solidFill>
                  <a:srgbClr val="000000"/>
                </a:solidFill>
                <a:effectLst/>
                <a:uLnTx/>
                <a:uFillTx/>
                <a:latin typeface="Arial" panose="020B0604020202020204"/>
                <a:ea typeface="+mn-ea"/>
                <a:cs typeface="+mn-cs"/>
              </a:rPr>
              <a:t>Niveau</a:t>
            </a:r>
          </a:p>
        </p:txBody>
      </p:sp>
      <p:sp>
        <p:nvSpPr>
          <p:cNvPr id="121" name="ZoneTexte 120">
            <a:extLst>
              <a:ext uri="{FF2B5EF4-FFF2-40B4-BE49-F238E27FC236}">
                <a16:creationId xmlns:a16="http://schemas.microsoft.com/office/drawing/2014/main" id="{90C0EED0-05C4-6410-19D6-71A52BD6987A}"/>
              </a:ext>
            </a:extLst>
          </p:cNvPr>
          <p:cNvSpPr txBox="1"/>
          <p:nvPr/>
        </p:nvSpPr>
        <p:spPr>
          <a:xfrm>
            <a:off x="4386130" y="3746525"/>
            <a:ext cx="861577" cy="215444"/>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800" i="0" u="none" strike="noStrike" kern="0" cap="none" spc="0" normalizeH="0" baseline="0" noProof="0" dirty="0">
                <a:ln>
                  <a:noFill/>
                </a:ln>
                <a:solidFill>
                  <a:srgbClr val="000000"/>
                </a:solidFill>
                <a:effectLst/>
                <a:uLnTx/>
                <a:uFillTx/>
                <a:latin typeface="Arial" panose="020B0604020202020204"/>
                <a:ea typeface="+mn-ea"/>
                <a:cs typeface="+mn-cs"/>
              </a:rPr>
              <a:t>Sous-niveau</a:t>
            </a:r>
          </a:p>
        </p:txBody>
      </p:sp>
      <p:sp>
        <p:nvSpPr>
          <p:cNvPr id="29" name="ZoneTexte 28">
            <a:extLst>
              <a:ext uri="{FF2B5EF4-FFF2-40B4-BE49-F238E27FC236}">
                <a16:creationId xmlns:a16="http://schemas.microsoft.com/office/drawing/2014/main" id="{2AAB57D9-94BD-21A1-BC76-C11FB6965A3B}"/>
              </a:ext>
            </a:extLst>
          </p:cNvPr>
          <p:cNvSpPr txBox="1"/>
          <p:nvPr/>
        </p:nvSpPr>
        <p:spPr>
          <a:xfrm>
            <a:off x="125420" y="1352080"/>
            <a:ext cx="998690" cy="215444"/>
          </a:xfrm>
          <a:prstGeom prst="rect">
            <a:avLst/>
          </a:prstGeom>
          <a:noFill/>
        </p:spPr>
        <p:txBody>
          <a:bodyPr wrap="square" rtlCol="0">
            <a:spAutoFit/>
          </a:bodyPr>
          <a:lstStyle/>
          <a:p>
            <a:pPr algn="ctr" fontAlgn="base">
              <a:spcBef>
                <a:spcPct val="0"/>
              </a:spcBef>
              <a:spcAft>
                <a:spcPct val="0"/>
              </a:spcAft>
              <a:defRPr/>
            </a:pPr>
            <a:r>
              <a:rPr lang="fr-FR" sz="800" b="1" kern="0" dirty="0">
                <a:solidFill>
                  <a:srgbClr val="000000"/>
                </a:solidFill>
              </a:rPr>
              <a:t>Serveur </a:t>
            </a:r>
          </a:p>
        </p:txBody>
      </p:sp>
      <p:sp>
        <p:nvSpPr>
          <p:cNvPr id="4" name="Espace réservé du numéro de diapositive 3">
            <a:extLst>
              <a:ext uri="{FF2B5EF4-FFF2-40B4-BE49-F238E27FC236}">
                <a16:creationId xmlns:a16="http://schemas.microsoft.com/office/drawing/2014/main" id="{5A96DBF3-201B-B8EA-D76F-3E89A3BACBEE}"/>
              </a:ext>
            </a:extLst>
          </p:cNvPr>
          <p:cNvSpPr>
            <a:spLocks noGrp="1"/>
          </p:cNvSpPr>
          <p:nvPr>
            <p:ph type="sldNum" sz="quarter" idx="4"/>
          </p:nvPr>
        </p:nvSpPr>
        <p:spPr/>
        <p:txBody>
          <a:bodyPr/>
          <a:lstStyle/>
          <a:p>
            <a:fld id="{BE375096-6367-4A46-9B35-1C341654C780}" type="slidenum">
              <a:rPr lang="en-US" smtClean="0"/>
              <a:pPr/>
              <a:t>11</a:t>
            </a:fld>
            <a:endParaRPr lang="en-US" dirty="0"/>
          </a:p>
        </p:txBody>
      </p:sp>
    </p:spTree>
    <p:extLst>
      <p:ext uri="{BB962C8B-B14F-4D97-AF65-F5344CB8AC3E}">
        <p14:creationId xmlns:p14="http://schemas.microsoft.com/office/powerpoint/2010/main" val="276708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z="2850" b="1" i="0" u="none" strike="noStrike" kern="1200" cap="all" spc="0" normalizeH="0" baseline="0" noProof="0" dirty="0">
                <a:ln>
                  <a:noFill/>
                </a:ln>
                <a:solidFill>
                  <a:srgbClr val="0067B1"/>
                </a:solidFill>
                <a:effectLst/>
                <a:uLnTx/>
                <a:uFillTx/>
                <a:latin typeface="Arial" panose="020B0604020202020204"/>
                <a:ea typeface="+mj-ea"/>
                <a:cs typeface="+mj-cs"/>
              </a:rPr>
              <a:t>Gamme</a:t>
            </a:r>
            <a:br>
              <a:rPr kumimoji="0" lang="fr-FR" sz="2850" b="1" i="0" u="none" strike="noStrike" kern="1200" cap="all" spc="0" normalizeH="0" baseline="0" noProof="0" dirty="0">
                <a:ln>
                  <a:noFill/>
                </a:ln>
                <a:solidFill>
                  <a:srgbClr val="0067B1"/>
                </a:solidFill>
                <a:effectLst/>
                <a:uLnTx/>
                <a:uFillTx/>
                <a:latin typeface="Arial" panose="020B0604020202020204"/>
                <a:ea typeface="+mj-ea"/>
                <a:cs typeface="+mj-cs"/>
              </a:rPr>
            </a:br>
            <a:r>
              <a:rPr kumimoji="0" lang="fr-FR" sz="2850" b="1" i="0" u="none" strike="noStrike" kern="1200" cap="all" spc="0" normalizeH="0" baseline="0" noProof="0" dirty="0">
                <a:ln>
                  <a:noFill/>
                </a:ln>
                <a:solidFill>
                  <a:srgbClr val="0067B1"/>
                </a:solidFill>
                <a:effectLst/>
                <a:uLnTx/>
                <a:uFillTx/>
                <a:latin typeface="Arial" panose="020B0604020202020204"/>
                <a:ea typeface="+mj-ea"/>
                <a:cs typeface="+mj-cs"/>
              </a:rPr>
              <a:t>OPTIMA VISION</a:t>
            </a:r>
            <a:endParaRPr lang="fr-FR" dirty="0"/>
          </a:p>
        </p:txBody>
      </p:sp>
      <p:sp>
        <p:nvSpPr>
          <p:cNvPr id="5" name="Espace réservé du texte 4">
            <a:extLst>
              <a:ext uri="{FF2B5EF4-FFF2-40B4-BE49-F238E27FC236}">
                <a16:creationId xmlns:a16="http://schemas.microsoft.com/office/drawing/2014/main" id="{31A1BBBE-060D-26C0-C584-231B9AAB06B2}"/>
              </a:ext>
            </a:extLst>
          </p:cNvPr>
          <p:cNvSpPr>
            <a:spLocks noGrp="1"/>
          </p:cNvSpPr>
          <p:nvPr>
            <p:ph type="body" idx="1"/>
          </p:nvPr>
        </p:nvSpPr>
        <p:spPr>
          <a:xfrm>
            <a:off x="465070" y="3134917"/>
            <a:ext cx="3170825" cy="1125140"/>
          </a:xfrm>
        </p:spPr>
        <p:txBody>
          <a:bodyPr/>
          <a:lstStyle/>
          <a:p>
            <a:r>
              <a:rPr lang="fr-FR" sz="1800" b="1" dirty="0"/>
              <a:t>L’exploitation facilitée</a:t>
            </a:r>
          </a:p>
          <a:p>
            <a:endParaRPr lang="fr-FR"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99395" y="761479"/>
            <a:ext cx="2520280" cy="3568755"/>
          </a:xfrm>
          <a:prstGeom prst="rect">
            <a:avLst/>
          </a:prstGeom>
          <a:noFill/>
          <a:ln>
            <a:noFill/>
          </a:ln>
          <a:effectLst>
            <a:outerShdw blurRad="50800" dist="38100" dir="2700000" algn="tl" rotWithShape="0">
              <a:prstClr val="black">
                <a:alpha val="40000"/>
              </a:prstClr>
            </a:outerShdw>
            <a:softEdge rad="317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Espace réservé du numéro de diapositive 2">
            <a:extLst>
              <a:ext uri="{FF2B5EF4-FFF2-40B4-BE49-F238E27FC236}">
                <a16:creationId xmlns:a16="http://schemas.microsoft.com/office/drawing/2014/main" id="{D400576D-E83D-46AB-650E-0B4587F240E8}"/>
              </a:ext>
            </a:extLst>
          </p:cNvPr>
          <p:cNvSpPr>
            <a:spLocks noGrp="1"/>
          </p:cNvSpPr>
          <p:nvPr>
            <p:ph type="sldNum" sz="quarter" idx="4"/>
          </p:nvPr>
        </p:nvSpPr>
        <p:spPr/>
        <p:txBody>
          <a:bodyPr/>
          <a:lstStyle/>
          <a:p>
            <a:fld id="{BE375096-6367-4A46-9B35-1C341654C780}" type="slidenum">
              <a:rPr lang="en-US" smtClean="0"/>
              <a:pPr/>
              <a:t>12</a:t>
            </a:fld>
            <a:endParaRPr lang="en-US" dirty="0"/>
          </a:p>
        </p:txBody>
      </p:sp>
    </p:spTree>
    <p:extLst>
      <p:ext uri="{BB962C8B-B14F-4D97-AF65-F5344CB8AC3E}">
        <p14:creationId xmlns:p14="http://schemas.microsoft.com/office/powerpoint/2010/main" val="3572976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 36">
            <a:extLst>
              <a:ext uri="{FF2B5EF4-FFF2-40B4-BE49-F238E27FC236}">
                <a16:creationId xmlns:a16="http://schemas.microsoft.com/office/drawing/2014/main" id="{EDEB1D64-99DB-31B3-16FB-E47F8C04B26D}"/>
              </a:ext>
            </a:extLst>
          </p:cNvPr>
          <p:cNvPicPr>
            <a:picLocks noChangeAspect="1"/>
          </p:cNvPicPr>
          <p:nvPr/>
        </p:nvPicPr>
        <p:blipFill rotWithShape="1">
          <a:blip r:embed="rId2">
            <a:extLst>
              <a:ext uri="{28A0092B-C50C-407E-A947-70E740481C1C}">
                <a14:useLocalDpi xmlns:a14="http://schemas.microsoft.com/office/drawing/2010/main" val="0"/>
              </a:ext>
            </a:extLst>
          </a:blip>
          <a:srcRect t="28519"/>
          <a:stretch/>
        </p:blipFill>
        <p:spPr>
          <a:xfrm>
            <a:off x="119987" y="1203597"/>
            <a:ext cx="8772253" cy="3657094"/>
          </a:xfrm>
          <a:prstGeom prst="rect">
            <a:avLst/>
          </a:prstGeom>
        </p:spPr>
      </p:pic>
      <p:sp>
        <p:nvSpPr>
          <p:cNvPr id="38" name="Rectangle 37">
            <a:extLst>
              <a:ext uri="{FF2B5EF4-FFF2-40B4-BE49-F238E27FC236}">
                <a16:creationId xmlns:a16="http://schemas.microsoft.com/office/drawing/2014/main" id="{C11D5341-2CDA-EEBA-AFDE-2BF1CB63CD19}"/>
              </a:ext>
            </a:extLst>
          </p:cNvPr>
          <p:cNvSpPr/>
          <p:nvPr/>
        </p:nvSpPr>
        <p:spPr>
          <a:xfrm>
            <a:off x="119987" y="1203599"/>
            <a:ext cx="8777455"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Optima Vision, unité d’aide à l’exploitation</a:t>
            </a:r>
          </a:p>
        </p:txBody>
      </p:sp>
      <p:sp>
        <p:nvSpPr>
          <p:cNvPr id="4" name="Rectangle 3">
            <a:extLst>
              <a:ext uri="{FF2B5EF4-FFF2-40B4-BE49-F238E27FC236}">
                <a16:creationId xmlns:a16="http://schemas.microsoft.com/office/drawing/2014/main" id="{D826F657-45BC-7D41-60C4-1E8CA97529A2}"/>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Arborescence des plans</a:t>
            </a:r>
          </a:p>
        </p:txBody>
      </p:sp>
      <p:sp>
        <p:nvSpPr>
          <p:cNvPr id="7" name="Rectangle 230">
            <a:extLst>
              <a:ext uri="{FF2B5EF4-FFF2-40B4-BE49-F238E27FC236}">
                <a16:creationId xmlns:a16="http://schemas.microsoft.com/office/drawing/2014/main" id="{7BFEDD53-72C4-4FFE-55C5-7BD20646C6F5}"/>
              </a:ext>
            </a:extLst>
          </p:cNvPr>
          <p:cNvSpPr>
            <a:spLocks noChangeArrowheads="1"/>
          </p:cNvSpPr>
          <p:nvPr/>
        </p:nvSpPr>
        <p:spPr bwMode="auto">
          <a:xfrm>
            <a:off x="4001085" y="1369262"/>
            <a:ext cx="4838742" cy="914456"/>
          </a:xfrm>
          <a:prstGeom prst="foldedCorner">
            <a:avLst>
              <a:gd name="adj" fmla="val 23734"/>
            </a:avLst>
          </a:prstGeom>
          <a:gradFill flip="none" rotWithShape="1">
            <a:gsLst>
              <a:gs pos="8000">
                <a:schemeClr val="accent1">
                  <a:lumMod val="20000"/>
                  <a:lumOff val="80000"/>
                </a:schemeClr>
              </a:gs>
              <a:gs pos="56000">
                <a:schemeClr val="accent2">
                  <a:lumMod val="40000"/>
                  <a:lumOff val="60000"/>
                </a:schemeClr>
              </a:gs>
              <a:gs pos="98000">
                <a:schemeClr val="accent2">
                  <a:lumMod val="60000"/>
                  <a:lumOff val="40000"/>
                </a:schemeClr>
              </a:gs>
            </a:gsLst>
            <a:path path="circle">
              <a:fillToRect r="100000" b="100000"/>
            </a:path>
            <a:tileRect l="-100000" t="-100000"/>
          </a:gra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24" name="Rectangle 23"/>
          <p:cNvSpPr/>
          <p:nvPr/>
        </p:nvSpPr>
        <p:spPr>
          <a:xfrm>
            <a:off x="4001086" y="1369261"/>
            <a:ext cx="4838742" cy="784830"/>
          </a:xfrm>
          <a:prstGeom prst="rect">
            <a:avLst/>
          </a:prstGeom>
        </p:spPr>
        <p:txBody>
          <a:bodyPr wrap="square">
            <a:spAutoFit/>
          </a:bodyPr>
          <a:lstStyle/>
          <a:p>
            <a:pPr fontAlgn="base">
              <a:spcBef>
                <a:spcPct val="0"/>
              </a:spcBef>
              <a:spcAft>
                <a:spcPct val="0"/>
              </a:spcAft>
              <a:defRPr/>
            </a:pPr>
            <a:r>
              <a:rPr lang="fr-FR" sz="1100" kern="0" dirty="0">
                <a:solidFill>
                  <a:srgbClr val="000000"/>
                </a:solidFill>
              </a:rPr>
              <a:t>La fenêtre "arborescence géographique" dispose de cinq niveaux</a:t>
            </a:r>
          </a:p>
          <a:p>
            <a:pPr fontAlgn="base">
              <a:spcBef>
                <a:spcPct val="0"/>
              </a:spcBef>
              <a:spcAft>
                <a:spcPct val="0"/>
              </a:spcAft>
              <a:defRPr/>
            </a:pPr>
            <a:endParaRPr lang="fr-FR" sz="600" kern="0" dirty="0">
              <a:solidFill>
                <a:srgbClr val="000000"/>
              </a:solidFill>
            </a:endParaRPr>
          </a:p>
          <a:p>
            <a:pPr fontAlgn="base">
              <a:spcBef>
                <a:spcPct val="0"/>
              </a:spcBef>
              <a:spcAft>
                <a:spcPct val="0"/>
              </a:spcAft>
              <a:defRPr/>
            </a:pPr>
            <a:r>
              <a:rPr lang="fr-FR" sz="1100" kern="0" dirty="0">
                <a:solidFill>
                  <a:srgbClr val="000000"/>
                </a:solidFill>
              </a:rPr>
              <a:t>Chacune de ces icônes est associée à un texte </a:t>
            </a:r>
          </a:p>
          <a:p>
            <a:pPr fontAlgn="base">
              <a:spcBef>
                <a:spcPct val="0"/>
              </a:spcBef>
              <a:spcAft>
                <a:spcPct val="0"/>
              </a:spcAft>
              <a:defRPr/>
            </a:pPr>
            <a:endParaRPr lang="fr-FR" sz="600" kern="0" dirty="0">
              <a:solidFill>
                <a:srgbClr val="000000"/>
              </a:solidFill>
            </a:endParaRPr>
          </a:p>
          <a:p>
            <a:pPr fontAlgn="base">
              <a:spcBef>
                <a:spcPct val="0"/>
              </a:spcBef>
              <a:spcAft>
                <a:spcPct val="0"/>
              </a:spcAft>
              <a:defRPr/>
            </a:pPr>
            <a:r>
              <a:rPr lang="fr-FR" sz="1100" kern="0" dirty="0">
                <a:solidFill>
                  <a:srgbClr val="000000"/>
                </a:solidFill>
              </a:rPr>
              <a:t>En cliquant sur une de ces icônes, on affiche directement le plan associé</a:t>
            </a:r>
          </a:p>
        </p:txBody>
      </p:sp>
      <p:grpSp>
        <p:nvGrpSpPr>
          <p:cNvPr id="35" name="Groupe 34">
            <a:extLst>
              <a:ext uri="{FF2B5EF4-FFF2-40B4-BE49-F238E27FC236}">
                <a16:creationId xmlns:a16="http://schemas.microsoft.com/office/drawing/2014/main" id="{B2C847EE-A6E6-6D6C-C218-CFBE4A0C7187}"/>
              </a:ext>
            </a:extLst>
          </p:cNvPr>
          <p:cNvGrpSpPr/>
          <p:nvPr/>
        </p:nvGrpSpPr>
        <p:grpSpPr>
          <a:xfrm>
            <a:off x="183837" y="1369261"/>
            <a:ext cx="8464581" cy="3196469"/>
            <a:chOff x="-693856" y="1294542"/>
            <a:chExt cx="8464581" cy="3196469"/>
          </a:xfrm>
        </p:grpSpPr>
        <p:pic>
          <p:nvPicPr>
            <p:cNvPr id="22" name="Picture 3"/>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64954" y="2447059"/>
              <a:ext cx="3005771" cy="1547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Image 25">
              <a:extLst>
                <a:ext uri="{FF2B5EF4-FFF2-40B4-BE49-F238E27FC236}">
                  <a16:creationId xmlns:a16="http://schemas.microsoft.com/office/drawing/2014/main" id="{DFB96144-E1DD-16B0-6EB2-DEA12E03BDD6}"/>
                </a:ext>
              </a:extLst>
            </p:cNvPr>
            <p:cNvPicPr>
              <a:picLocks noChangeAspect="1"/>
            </p:cNvPicPr>
            <p:nvPr/>
          </p:nvPicPr>
          <p:blipFill>
            <a:blip r:embed="rId4"/>
            <a:stretch>
              <a:fillRect/>
            </a:stretch>
          </p:blipFill>
          <p:spPr>
            <a:xfrm>
              <a:off x="-693856" y="1294542"/>
              <a:ext cx="1058198" cy="784830"/>
            </a:xfrm>
            <a:prstGeom prst="rect">
              <a:avLst/>
            </a:prstGeom>
          </p:spPr>
        </p:pic>
        <p:pic>
          <p:nvPicPr>
            <p:cNvPr id="28" name="Image 27">
              <a:extLst>
                <a:ext uri="{FF2B5EF4-FFF2-40B4-BE49-F238E27FC236}">
                  <a16:creationId xmlns:a16="http://schemas.microsoft.com/office/drawing/2014/main" id="{986EA16F-A472-B177-909D-CC8C2C2F6605}"/>
                </a:ext>
              </a:extLst>
            </p:cNvPr>
            <p:cNvPicPr>
              <a:picLocks noChangeAspect="1"/>
            </p:cNvPicPr>
            <p:nvPr/>
          </p:nvPicPr>
          <p:blipFill>
            <a:blip r:embed="rId5"/>
            <a:stretch>
              <a:fillRect/>
            </a:stretch>
          </p:blipFill>
          <p:spPr>
            <a:xfrm>
              <a:off x="385777" y="1930608"/>
              <a:ext cx="1058197" cy="784829"/>
            </a:xfrm>
            <a:prstGeom prst="rect">
              <a:avLst/>
            </a:prstGeom>
          </p:spPr>
        </p:pic>
        <p:pic>
          <p:nvPicPr>
            <p:cNvPr id="30" name="Image 29">
              <a:extLst>
                <a:ext uri="{FF2B5EF4-FFF2-40B4-BE49-F238E27FC236}">
                  <a16:creationId xmlns:a16="http://schemas.microsoft.com/office/drawing/2014/main" id="{18897E34-DF2E-A6D5-C050-C9FC8A2736B0}"/>
                </a:ext>
              </a:extLst>
            </p:cNvPr>
            <p:cNvPicPr>
              <a:picLocks noChangeAspect="1"/>
            </p:cNvPicPr>
            <p:nvPr/>
          </p:nvPicPr>
          <p:blipFill>
            <a:blip r:embed="rId6"/>
            <a:stretch>
              <a:fillRect/>
            </a:stretch>
          </p:blipFill>
          <p:spPr>
            <a:xfrm>
              <a:off x="1440451" y="2566675"/>
              <a:ext cx="1061200" cy="784828"/>
            </a:xfrm>
            <a:prstGeom prst="rect">
              <a:avLst/>
            </a:prstGeom>
          </p:spPr>
        </p:pic>
        <p:pic>
          <p:nvPicPr>
            <p:cNvPr id="32" name="Image 31">
              <a:extLst>
                <a:ext uri="{FF2B5EF4-FFF2-40B4-BE49-F238E27FC236}">
                  <a16:creationId xmlns:a16="http://schemas.microsoft.com/office/drawing/2014/main" id="{91ED982D-B2DD-9387-C6D5-1E03047B3927}"/>
                </a:ext>
              </a:extLst>
            </p:cNvPr>
            <p:cNvPicPr>
              <a:picLocks noChangeAspect="1"/>
            </p:cNvPicPr>
            <p:nvPr/>
          </p:nvPicPr>
          <p:blipFill>
            <a:blip r:embed="rId7"/>
            <a:stretch>
              <a:fillRect/>
            </a:stretch>
          </p:blipFill>
          <p:spPr>
            <a:xfrm>
              <a:off x="2506171" y="3202741"/>
              <a:ext cx="1062346" cy="784828"/>
            </a:xfrm>
            <a:prstGeom prst="rect">
              <a:avLst/>
            </a:prstGeom>
          </p:spPr>
        </p:pic>
        <p:pic>
          <p:nvPicPr>
            <p:cNvPr id="34" name="Image 33">
              <a:extLst>
                <a:ext uri="{FF2B5EF4-FFF2-40B4-BE49-F238E27FC236}">
                  <a16:creationId xmlns:a16="http://schemas.microsoft.com/office/drawing/2014/main" id="{ACE730FC-FEDF-4568-FD39-9E62004F59CE}"/>
                </a:ext>
              </a:extLst>
            </p:cNvPr>
            <p:cNvPicPr>
              <a:picLocks noChangeAspect="1"/>
            </p:cNvPicPr>
            <p:nvPr/>
          </p:nvPicPr>
          <p:blipFill>
            <a:blip r:embed="rId8"/>
            <a:stretch>
              <a:fillRect/>
            </a:stretch>
          </p:blipFill>
          <p:spPr>
            <a:xfrm>
              <a:off x="3586291" y="3736543"/>
              <a:ext cx="1062346" cy="754468"/>
            </a:xfrm>
            <a:prstGeom prst="rect">
              <a:avLst/>
            </a:prstGeom>
          </p:spPr>
        </p:pic>
      </p:grpSp>
      <p:sp>
        <p:nvSpPr>
          <p:cNvPr id="3" name="Espace réservé du numéro de diapositive 2">
            <a:extLst>
              <a:ext uri="{FF2B5EF4-FFF2-40B4-BE49-F238E27FC236}">
                <a16:creationId xmlns:a16="http://schemas.microsoft.com/office/drawing/2014/main" id="{28839DCC-945D-F1E3-E03A-E0975992470B}"/>
              </a:ext>
            </a:extLst>
          </p:cNvPr>
          <p:cNvSpPr>
            <a:spLocks noGrp="1"/>
          </p:cNvSpPr>
          <p:nvPr>
            <p:ph type="sldNum" sz="quarter" idx="4"/>
          </p:nvPr>
        </p:nvSpPr>
        <p:spPr/>
        <p:txBody>
          <a:bodyPr/>
          <a:lstStyle/>
          <a:p>
            <a:fld id="{BE375096-6367-4A46-9B35-1C341654C780}" type="slidenum">
              <a:rPr lang="en-US" smtClean="0"/>
              <a:pPr/>
              <a:t>13</a:t>
            </a:fld>
            <a:endParaRPr lang="en-US" dirty="0"/>
          </a:p>
        </p:txBody>
      </p:sp>
    </p:spTree>
    <p:extLst>
      <p:ext uri="{BB962C8B-B14F-4D97-AF65-F5344CB8AC3E}">
        <p14:creationId xmlns:p14="http://schemas.microsoft.com/office/powerpoint/2010/main" val="722576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Optima Vision, unité d’aide à l’exploitation</a:t>
            </a:r>
          </a:p>
        </p:txBody>
      </p:sp>
      <p:sp>
        <p:nvSpPr>
          <p:cNvPr id="12" name="Rectangle 11"/>
          <p:cNvSpPr/>
          <p:nvPr/>
        </p:nvSpPr>
        <p:spPr>
          <a:xfrm>
            <a:off x="827583" y="2636299"/>
            <a:ext cx="893261" cy="507831"/>
          </a:xfrm>
          <a:prstGeom prst="rect">
            <a:avLst/>
          </a:prstGeom>
        </p:spPr>
        <p:txBody>
          <a:bodyPr wrap="square">
            <a:spAutoFit/>
          </a:bodyPr>
          <a:lstStyle/>
          <a:p>
            <a:pPr algn="r" fontAlgn="base">
              <a:spcBef>
                <a:spcPct val="0"/>
              </a:spcBef>
              <a:spcAft>
                <a:spcPct val="0"/>
              </a:spcAft>
              <a:defRPr/>
            </a:pPr>
            <a:r>
              <a:rPr lang="fr-FR" sz="900" kern="0" dirty="0">
                <a:solidFill>
                  <a:srgbClr val="000000"/>
                </a:solidFill>
              </a:rPr>
              <a:t>Arborescence </a:t>
            </a:r>
          </a:p>
          <a:p>
            <a:pPr algn="r" fontAlgn="base">
              <a:spcBef>
                <a:spcPct val="0"/>
              </a:spcBef>
              <a:spcAft>
                <a:spcPct val="0"/>
              </a:spcAft>
              <a:defRPr/>
            </a:pPr>
            <a:r>
              <a:rPr lang="fr-FR" sz="900" kern="0" dirty="0">
                <a:solidFill>
                  <a:srgbClr val="000000"/>
                </a:solidFill>
              </a:rPr>
              <a:t>géographique.</a:t>
            </a:r>
          </a:p>
        </p:txBody>
      </p:sp>
      <p:sp>
        <p:nvSpPr>
          <p:cNvPr id="13" name="Rectangle 12"/>
          <p:cNvSpPr/>
          <p:nvPr/>
        </p:nvSpPr>
        <p:spPr>
          <a:xfrm>
            <a:off x="6853139" y="2712207"/>
            <a:ext cx="505267" cy="230832"/>
          </a:xfrm>
          <a:prstGeom prst="rect">
            <a:avLst/>
          </a:prstGeom>
        </p:spPr>
        <p:txBody>
          <a:bodyPr wrap="none">
            <a:spAutoFit/>
          </a:bodyPr>
          <a:lstStyle/>
          <a:p>
            <a:pPr fontAlgn="base">
              <a:spcBef>
                <a:spcPct val="0"/>
              </a:spcBef>
              <a:spcAft>
                <a:spcPct val="0"/>
              </a:spcAft>
              <a:defRPr/>
            </a:pPr>
            <a:r>
              <a:rPr lang="fr-FR" sz="900" kern="0" dirty="0">
                <a:solidFill>
                  <a:srgbClr val="000000"/>
                </a:solidFill>
              </a:rPr>
              <a:t>Plans.</a:t>
            </a:r>
          </a:p>
        </p:txBody>
      </p:sp>
      <p:sp>
        <p:nvSpPr>
          <p:cNvPr id="14" name="Rectangle 13"/>
          <p:cNvSpPr/>
          <p:nvPr/>
        </p:nvSpPr>
        <p:spPr>
          <a:xfrm>
            <a:off x="6853139" y="3821270"/>
            <a:ext cx="1210588" cy="369332"/>
          </a:xfrm>
          <a:prstGeom prst="rect">
            <a:avLst/>
          </a:prstGeom>
        </p:spPr>
        <p:txBody>
          <a:bodyPr wrap="none">
            <a:spAutoFit/>
          </a:bodyPr>
          <a:lstStyle/>
          <a:p>
            <a:pPr fontAlgn="base">
              <a:spcBef>
                <a:spcPct val="0"/>
              </a:spcBef>
              <a:spcAft>
                <a:spcPct val="0"/>
              </a:spcAft>
              <a:defRPr/>
            </a:pPr>
            <a:r>
              <a:rPr lang="fr-FR" sz="900" kern="0" dirty="0">
                <a:solidFill>
                  <a:srgbClr val="000000"/>
                </a:solidFill>
              </a:rPr>
              <a:t>Bandeau d’alarmes </a:t>
            </a:r>
          </a:p>
          <a:p>
            <a:pPr fontAlgn="base">
              <a:spcBef>
                <a:spcPct val="0"/>
              </a:spcBef>
              <a:spcAft>
                <a:spcPct val="0"/>
              </a:spcAft>
              <a:defRPr/>
            </a:pPr>
            <a:r>
              <a:rPr lang="fr-FR" sz="900" kern="0" dirty="0">
                <a:solidFill>
                  <a:srgbClr val="000000"/>
                </a:solidFill>
              </a:rPr>
              <a:t>et d'évènements.</a:t>
            </a:r>
          </a:p>
        </p:txBody>
      </p:sp>
      <p:pic>
        <p:nvPicPr>
          <p:cNvPr id="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2719" y="1612607"/>
            <a:ext cx="5193537" cy="2759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Ellipse 8"/>
          <p:cNvSpPr>
            <a:spLocks noChangeAspect="1"/>
          </p:cNvSpPr>
          <p:nvPr/>
        </p:nvSpPr>
        <p:spPr bwMode="auto">
          <a:xfrm>
            <a:off x="1720845" y="2667843"/>
            <a:ext cx="359999" cy="36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rgbClr val="FFFFFF"/>
                </a:solidFill>
              </a:rPr>
              <a:t>1</a:t>
            </a:r>
          </a:p>
        </p:txBody>
      </p:sp>
      <p:sp>
        <p:nvSpPr>
          <p:cNvPr id="8" name="Ellipse 7"/>
          <p:cNvSpPr>
            <a:spLocks noChangeAspect="1"/>
          </p:cNvSpPr>
          <p:nvPr/>
        </p:nvSpPr>
        <p:spPr bwMode="auto">
          <a:xfrm>
            <a:off x="6516257" y="2658166"/>
            <a:ext cx="359999" cy="360000"/>
          </a:xfrm>
          <a:prstGeom prst="ellipse">
            <a:avLst/>
          </a:prstGeom>
          <a:solidFill>
            <a:srgbClr val="CC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rgbClr val="FFFFFF"/>
                </a:solidFill>
              </a:rPr>
              <a:t>2</a:t>
            </a:r>
          </a:p>
        </p:txBody>
      </p:sp>
      <p:sp>
        <p:nvSpPr>
          <p:cNvPr id="11" name="Ellipse 10"/>
          <p:cNvSpPr>
            <a:spLocks noChangeAspect="1"/>
          </p:cNvSpPr>
          <p:nvPr/>
        </p:nvSpPr>
        <p:spPr bwMode="auto">
          <a:xfrm>
            <a:off x="6501468" y="3821270"/>
            <a:ext cx="359999" cy="360000"/>
          </a:xfrm>
          <a:prstGeom prst="ellipse">
            <a:avLst/>
          </a:prstGeom>
          <a:solidFill>
            <a:srgbClr val="FD920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rgbClr val="FFFFFF"/>
                </a:solidFill>
              </a:rPr>
              <a:t>3</a:t>
            </a:r>
          </a:p>
        </p:txBody>
      </p:sp>
      <p:sp>
        <p:nvSpPr>
          <p:cNvPr id="10" name="Ellipse 9"/>
          <p:cNvSpPr>
            <a:spLocks noChangeAspect="1"/>
          </p:cNvSpPr>
          <p:nvPr/>
        </p:nvSpPr>
        <p:spPr bwMode="auto">
          <a:xfrm>
            <a:off x="6501468" y="1579293"/>
            <a:ext cx="359999" cy="360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rgbClr val="FFFFFF"/>
                </a:solidFill>
              </a:rPr>
              <a:t>4</a:t>
            </a:r>
          </a:p>
        </p:txBody>
      </p:sp>
      <p:sp>
        <p:nvSpPr>
          <p:cNvPr id="15" name="Rectangle 14"/>
          <p:cNvSpPr/>
          <p:nvPr/>
        </p:nvSpPr>
        <p:spPr>
          <a:xfrm>
            <a:off x="6856567" y="1581389"/>
            <a:ext cx="1692096" cy="369332"/>
          </a:xfrm>
          <a:prstGeom prst="rect">
            <a:avLst/>
          </a:prstGeom>
        </p:spPr>
        <p:txBody>
          <a:bodyPr wrap="square">
            <a:spAutoFit/>
          </a:bodyPr>
          <a:lstStyle/>
          <a:p>
            <a:pPr fontAlgn="base">
              <a:spcBef>
                <a:spcPct val="0"/>
              </a:spcBef>
              <a:spcAft>
                <a:spcPct val="0"/>
              </a:spcAft>
              <a:defRPr/>
            </a:pPr>
            <a:r>
              <a:rPr lang="fr-FR" sz="900" kern="0" dirty="0">
                <a:solidFill>
                  <a:srgbClr val="000000"/>
                </a:solidFill>
              </a:rPr>
              <a:t>Bandeau des commandes </a:t>
            </a:r>
          </a:p>
          <a:p>
            <a:pPr fontAlgn="base">
              <a:spcBef>
                <a:spcPct val="0"/>
              </a:spcBef>
              <a:spcAft>
                <a:spcPct val="0"/>
              </a:spcAft>
              <a:defRPr/>
            </a:pPr>
            <a:r>
              <a:rPr lang="fr-FR" sz="900" kern="0" dirty="0">
                <a:solidFill>
                  <a:srgbClr val="000000"/>
                </a:solidFill>
              </a:rPr>
              <a:t>et des indications.</a:t>
            </a:r>
          </a:p>
        </p:txBody>
      </p:sp>
      <p:sp>
        <p:nvSpPr>
          <p:cNvPr id="18" name="Rectangle 17">
            <a:extLst>
              <a:ext uri="{FF2B5EF4-FFF2-40B4-BE49-F238E27FC236}">
                <a16:creationId xmlns:a16="http://schemas.microsoft.com/office/drawing/2014/main" id="{CB784428-C026-CEEF-2B6C-8AA1852D5BFA}"/>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Organisation de l’affichage sur écran</a:t>
            </a:r>
          </a:p>
        </p:txBody>
      </p:sp>
      <p:sp>
        <p:nvSpPr>
          <p:cNvPr id="3" name="Espace réservé du numéro de diapositive 2">
            <a:extLst>
              <a:ext uri="{FF2B5EF4-FFF2-40B4-BE49-F238E27FC236}">
                <a16:creationId xmlns:a16="http://schemas.microsoft.com/office/drawing/2014/main" id="{1D8708EF-C7C8-1FAF-2C23-A6A1D55B3068}"/>
              </a:ext>
            </a:extLst>
          </p:cNvPr>
          <p:cNvSpPr>
            <a:spLocks noGrp="1"/>
          </p:cNvSpPr>
          <p:nvPr>
            <p:ph type="sldNum" sz="quarter" idx="4"/>
          </p:nvPr>
        </p:nvSpPr>
        <p:spPr/>
        <p:txBody>
          <a:bodyPr/>
          <a:lstStyle/>
          <a:p>
            <a:fld id="{BE375096-6367-4A46-9B35-1C341654C780}" type="slidenum">
              <a:rPr lang="en-US" smtClean="0"/>
              <a:pPr/>
              <a:t>14</a:t>
            </a:fld>
            <a:endParaRPr lang="en-US" dirty="0"/>
          </a:p>
        </p:txBody>
      </p:sp>
    </p:spTree>
    <p:extLst>
      <p:ext uri="{BB962C8B-B14F-4D97-AF65-F5344CB8AC3E}">
        <p14:creationId xmlns:p14="http://schemas.microsoft.com/office/powerpoint/2010/main" val="1852492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297C39C7-EE85-F884-F44A-457DEC6BD806}"/>
              </a:ext>
            </a:extLst>
          </p:cNvPr>
          <p:cNvPicPr>
            <a:picLocks noChangeAspect="1"/>
          </p:cNvPicPr>
          <p:nvPr/>
        </p:nvPicPr>
        <p:blipFill>
          <a:blip r:embed="rId2"/>
          <a:stretch>
            <a:fillRect/>
          </a:stretch>
        </p:blipFill>
        <p:spPr>
          <a:xfrm>
            <a:off x="1462313" y="1131590"/>
            <a:ext cx="6690951" cy="3764808"/>
          </a:xfrm>
          <a:prstGeom prst="rect">
            <a:avLst/>
          </a:prstGeom>
        </p:spPr>
      </p:pic>
      <p:sp>
        <p:nvSpPr>
          <p:cNvPr id="12" name="Rectangle 11">
            <a:extLst>
              <a:ext uri="{FF2B5EF4-FFF2-40B4-BE49-F238E27FC236}">
                <a16:creationId xmlns:a16="http://schemas.microsoft.com/office/drawing/2014/main" id="{8B0F3B90-6637-B850-E33C-35B0E71F1654}"/>
              </a:ext>
            </a:extLst>
          </p:cNvPr>
          <p:cNvSpPr/>
          <p:nvPr/>
        </p:nvSpPr>
        <p:spPr>
          <a:xfrm>
            <a:off x="2439155" y="1123227"/>
            <a:ext cx="6453325" cy="3764808"/>
          </a:xfrm>
          <a:prstGeom prst="rect">
            <a:avLst/>
          </a:prstGeom>
          <a:solidFill>
            <a:schemeClr val="bg1">
              <a:lumMod val="95000"/>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873116B-023C-3BA9-9CE5-57104D2EF024}"/>
              </a:ext>
            </a:extLst>
          </p:cNvPr>
          <p:cNvSpPr>
            <a:spLocks noGrp="1"/>
          </p:cNvSpPr>
          <p:nvPr>
            <p:ph type="title"/>
          </p:nvPr>
        </p:nvSpPr>
        <p:spPr/>
        <p:txBody>
          <a:bodyPr/>
          <a:lstStyle/>
          <a:p>
            <a:r>
              <a:rPr lang="fr-FR" dirty="0"/>
              <a:t>Optima Vision, unité d’aide à l’exploitation</a:t>
            </a:r>
          </a:p>
        </p:txBody>
      </p:sp>
      <p:sp>
        <p:nvSpPr>
          <p:cNvPr id="7" name="Ellipse 6">
            <a:extLst>
              <a:ext uri="{FF2B5EF4-FFF2-40B4-BE49-F238E27FC236}">
                <a16:creationId xmlns:a16="http://schemas.microsoft.com/office/drawing/2014/main" id="{9EB80105-D928-C658-8690-E972985662A1}"/>
              </a:ext>
            </a:extLst>
          </p:cNvPr>
          <p:cNvSpPr>
            <a:spLocks noChangeAspect="1"/>
          </p:cNvSpPr>
          <p:nvPr/>
        </p:nvSpPr>
        <p:spPr bwMode="auto">
          <a:xfrm>
            <a:off x="144374" y="771550"/>
            <a:ext cx="359999" cy="36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rgbClr val="FFFFFF"/>
                </a:solidFill>
              </a:rPr>
              <a:t>1</a:t>
            </a:r>
          </a:p>
        </p:txBody>
      </p:sp>
      <p:sp>
        <p:nvSpPr>
          <p:cNvPr id="13" name="ZoneTexte 12">
            <a:extLst>
              <a:ext uri="{FF2B5EF4-FFF2-40B4-BE49-F238E27FC236}">
                <a16:creationId xmlns:a16="http://schemas.microsoft.com/office/drawing/2014/main" id="{4EB6CABE-5181-D26B-6313-2AB5E1FD03FD}"/>
              </a:ext>
            </a:extLst>
          </p:cNvPr>
          <p:cNvSpPr txBox="1"/>
          <p:nvPr/>
        </p:nvSpPr>
        <p:spPr>
          <a:xfrm>
            <a:off x="2820833" y="2482410"/>
            <a:ext cx="6071647" cy="1169551"/>
          </a:xfrm>
          <a:prstGeom prst="rect">
            <a:avLst/>
          </a:prstGeom>
          <a:solidFill>
            <a:schemeClr val="tx2"/>
          </a:solidFill>
        </p:spPr>
        <p:txBody>
          <a:bodyPr wrap="square">
            <a:spAutoFit/>
          </a:bodyPr>
          <a:lstStyle/>
          <a:p>
            <a:r>
              <a:rPr lang="fr-FR" sz="1000" dirty="0">
                <a:solidFill>
                  <a:schemeClr val="bg1"/>
                </a:solidFill>
              </a:rPr>
              <a:t>Visualisation de l'arborescence ;</a:t>
            </a:r>
          </a:p>
          <a:p>
            <a:endParaRPr lang="fr-FR" sz="1000" dirty="0">
              <a:solidFill>
                <a:schemeClr val="bg1"/>
              </a:solidFill>
            </a:endParaRPr>
          </a:p>
          <a:p>
            <a:r>
              <a:rPr lang="fr-FR" sz="1000" dirty="0">
                <a:solidFill>
                  <a:schemeClr val="bg1"/>
                </a:solidFill>
              </a:rPr>
              <a:t>Accession à la liste des états de ce niveau d'arborescence et des niveaux inférieurs ;</a:t>
            </a:r>
          </a:p>
          <a:p>
            <a:endParaRPr lang="fr-FR" sz="1000" dirty="0">
              <a:solidFill>
                <a:schemeClr val="bg1"/>
              </a:solidFill>
            </a:endParaRPr>
          </a:p>
          <a:p>
            <a:r>
              <a:rPr lang="fr-FR" sz="1000" dirty="0">
                <a:solidFill>
                  <a:schemeClr val="bg1"/>
                </a:solidFill>
              </a:rPr>
              <a:t>Accession à l'historique des alarmes associées à ce niveau d'arborescence et aux niveaux inférieurs.</a:t>
            </a:r>
          </a:p>
          <a:p>
            <a:endParaRPr lang="fr-FR" sz="1000" dirty="0">
              <a:solidFill>
                <a:schemeClr val="bg1"/>
              </a:solidFill>
            </a:endParaRPr>
          </a:p>
          <a:p>
            <a:r>
              <a:rPr lang="fr-FR" sz="1000" dirty="0">
                <a:solidFill>
                  <a:schemeClr val="bg1"/>
                </a:solidFill>
              </a:rPr>
              <a:t>Accession à l'historique des évènements associés à ce niveau d'arborescence et aux niveaux inférieurs.</a:t>
            </a:r>
          </a:p>
        </p:txBody>
      </p:sp>
      <p:sp>
        <p:nvSpPr>
          <p:cNvPr id="15" name="Rectangle 14">
            <a:extLst>
              <a:ext uri="{FF2B5EF4-FFF2-40B4-BE49-F238E27FC236}">
                <a16:creationId xmlns:a16="http://schemas.microsoft.com/office/drawing/2014/main" id="{62BABDF8-5E72-32CA-8410-B292B224DEFF}"/>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Organisation de l’affichage sur écran</a:t>
            </a:r>
          </a:p>
        </p:txBody>
      </p:sp>
      <p:sp>
        <p:nvSpPr>
          <p:cNvPr id="19" name="Ellipse 18">
            <a:extLst>
              <a:ext uri="{FF2B5EF4-FFF2-40B4-BE49-F238E27FC236}">
                <a16:creationId xmlns:a16="http://schemas.microsoft.com/office/drawing/2014/main" id="{B5D2ADCD-4295-3C82-68C5-14DC3AACB4C7}"/>
              </a:ext>
            </a:extLst>
          </p:cNvPr>
          <p:cNvSpPr>
            <a:spLocks noChangeAspect="1"/>
          </p:cNvSpPr>
          <p:nvPr/>
        </p:nvSpPr>
        <p:spPr bwMode="auto">
          <a:xfrm>
            <a:off x="1282313" y="2833994"/>
            <a:ext cx="359999" cy="360000"/>
          </a:xfrm>
          <a:prstGeom prst="ellipse">
            <a:avLst/>
          </a:prstGeom>
          <a:solidFill>
            <a:schemeClr val="accent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rgbClr val="FFFFFF"/>
                </a:solidFill>
              </a:rPr>
              <a:t>1</a:t>
            </a:r>
          </a:p>
        </p:txBody>
      </p:sp>
      <p:sp>
        <p:nvSpPr>
          <p:cNvPr id="3" name="Espace réservé du numéro de diapositive 2">
            <a:extLst>
              <a:ext uri="{FF2B5EF4-FFF2-40B4-BE49-F238E27FC236}">
                <a16:creationId xmlns:a16="http://schemas.microsoft.com/office/drawing/2014/main" id="{983033BC-5D1B-1D4D-3D77-77B3E2E7AEFF}"/>
              </a:ext>
            </a:extLst>
          </p:cNvPr>
          <p:cNvSpPr>
            <a:spLocks noGrp="1"/>
          </p:cNvSpPr>
          <p:nvPr>
            <p:ph type="sldNum" sz="quarter" idx="4"/>
          </p:nvPr>
        </p:nvSpPr>
        <p:spPr/>
        <p:txBody>
          <a:bodyPr/>
          <a:lstStyle/>
          <a:p>
            <a:fld id="{BE375096-6367-4A46-9B35-1C341654C780}" type="slidenum">
              <a:rPr lang="en-US" smtClean="0"/>
              <a:pPr/>
              <a:t>15</a:t>
            </a:fld>
            <a:endParaRPr lang="en-US" dirty="0"/>
          </a:p>
        </p:txBody>
      </p:sp>
      <p:sp>
        <p:nvSpPr>
          <p:cNvPr id="4" name="Rectangle 3">
            <a:extLst>
              <a:ext uri="{FF2B5EF4-FFF2-40B4-BE49-F238E27FC236}">
                <a16:creationId xmlns:a16="http://schemas.microsoft.com/office/drawing/2014/main" id="{66E3B9FB-B133-6462-621C-77EE66145662}"/>
              </a:ext>
            </a:extLst>
          </p:cNvPr>
          <p:cNvSpPr/>
          <p:nvPr/>
        </p:nvSpPr>
        <p:spPr>
          <a:xfrm>
            <a:off x="504414" y="836134"/>
            <a:ext cx="3385416" cy="230832"/>
          </a:xfrm>
          <a:prstGeom prst="rect">
            <a:avLst/>
          </a:prstGeom>
          <a:solidFill>
            <a:schemeClr val="tx2"/>
          </a:solidFill>
        </p:spPr>
        <p:txBody>
          <a:bodyPr wrap="square">
            <a:spAutoFit/>
          </a:bodyPr>
          <a:lstStyle/>
          <a:p>
            <a:pPr fontAlgn="base">
              <a:spcBef>
                <a:spcPct val="0"/>
              </a:spcBef>
              <a:spcAft>
                <a:spcPct val="0"/>
              </a:spcAft>
              <a:defRPr/>
            </a:pPr>
            <a:r>
              <a:rPr lang="fr-FR" sz="900" b="1" kern="0" dirty="0">
                <a:solidFill>
                  <a:schemeClr val="bg1"/>
                </a:solidFill>
              </a:rPr>
              <a:t>Arborescence  géographique</a:t>
            </a:r>
          </a:p>
        </p:txBody>
      </p:sp>
    </p:spTree>
    <p:extLst>
      <p:ext uri="{BB962C8B-B14F-4D97-AF65-F5344CB8AC3E}">
        <p14:creationId xmlns:p14="http://schemas.microsoft.com/office/powerpoint/2010/main" val="26309594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30">
            <a:extLst>
              <a:ext uri="{FF2B5EF4-FFF2-40B4-BE49-F238E27FC236}">
                <a16:creationId xmlns:a16="http://schemas.microsoft.com/office/drawing/2014/main" id="{1D28D091-5001-AA01-7D50-8B1B48CE2D20}"/>
              </a:ext>
            </a:extLst>
          </p:cNvPr>
          <p:cNvSpPr>
            <a:spLocks noChangeArrowheads="1"/>
          </p:cNvSpPr>
          <p:nvPr/>
        </p:nvSpPr>
        <p:spPr bwMode="auto">
          <a:xfrm>
            <a:off x="7020272" y="1563638"/>
            <a:ext cx="1991572" cy="1954382"/>
          </a:xfrm>
          <a:prstGeom prst="foldedCorner">
            <a:avLst>
              <a:gd name="adj" fmla="val 12230"/>
            </a:avLst>
          </a:prstGeom>
          <a:solidFill>
            <a:schemeClr val="accent5">
              <a:lumMod val="20000"/>
              <a:lumOff val="8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p>
        </p:txBody>
      </p:sp>
      <p:sp>
        <p:nvSpPr>
          <p:cNvPr id="23" name="Rectangle 22">
            <a:extLst>
              <a:ext uri="{FF2B5EF4-FFF2-40B4-BE49-F238E27FC236}">
                <a16:creationId xmlns:a16="http://schemas.microsoft.com/office/drawing/2014/main" id="{5ACA8712-486D-9BB5-E048-2B8984C31586}"/>
              </a:ext>
            </a:extLst>
          </p:cNvPr>
          <p:cNvSpPr/>
          <p:nvPr/>
        </p:nvSpPr>
        <p:spPr>
          <a:xfrm>
            <a:off x="7020272" y="1563638"/>
            <a:ext cx="1991572" cy="1954381"/>
          </a:xfrm>
          <a:prstGeom prst="rect">
            <a:avLst/>
          </a:prstGeom>
          <a:noFill/>
        </p:spPr>
        <p:txBody>
          <a:bodyPr wrap="square">
            <a:spAutoFit/>
          </a:bodyPr>
          <a:lstStyle/>
          <a:p>
            <a:pPr marL="171450" indent="-171450" fontAlgn="base">
              <a:spcBef>
                <a:spcPct val="0"/>
              </a:spcBef>
              <a:spcAft>
                <a:spcPct val="0"/>
              </a:spcAft>
              <a:buFont typeface="Wingdings" panose="05000000000000000000" pitchFamily="2" charset="2"/>
              <a:buChar char="§"/>
              <a:defRPr/>
            </a:pPr>
            <a:r>
              <a:rPr lang="fr-FR" sz="1100" kern="0" dirty="0">
                <a:cs typeface="Arial" charset="0"/>
              </a:rPr>
              <a:t>Zooms avant/arrière ;</a:t>
            </a:r>
          </a:p>
          <a:p>
            <a:pPr marL="171450" indent="-171450" fontAlgn="base">
              <a:spcBef>
                <a:spcPct val="0"/>
              </a:spcBef>
              <a:spcAft>
                <a:spcPct val="0"/>
              </a:spcAft>
              <a:buFont typeface="Wingdings" panose="05000000000000000000" pitchFamily="2" charset="2"/>
              <a:buChar char="§"/>
              <a:defRPr/>
            </a:pPr>
            <a:endParaRPr lang="fr-FR" sz="1100" kern="0" dirty="0">
              <a:cs typeface="Arial" charset="0"/>
            </a:endParaRPr>
          </a:p>
          <a:p>
            <a:pPr marL="171450" indent="-171450" fontAlgn="base">
              <a:spcBef>
                <a:spcPct val="0"/>
              </a:spcBef>
              <a:spcAft>
                <a:spcPct val="0"/>
              </a:spcAft>
              <a:buFont typeface="Wingdings" panose="05000000000000000000" pitchFamily="2" charset="2"/>
              <a:buChar char="§"/>
              <a:defRPr/>
            </a:pPr>
            <a:r>
              <a:rPr lang="fr-FR" sz="1100" kern="0" dirty="0">
                <a:cs typeface="Arial" charset="0"/>
              </a:rPr>
              <a:t>Fenêtre d’indication ;</a:t>
            </a:r>
          </a:p>
          <a:p>
            <a:pPr marL="171450" indent="-171450" fontAlgn="base">
              <a:spcBef>
                <a:spcPct val="0"/>
              </a:spcBef>
              <a:spcAft>
                <a:spcPct val="0"/>
              </a:spcAft>
              <a:buFont typeface="Wingdings" panose="05000000000000000000" pitchFamily="2" charset="2"/>
              <a:buChar char="§"/>
              <a:defRPr/>
            </a:pPr>
            <a:endParaRPr lang="fr-FR" sz="1100" kern="0" dirty="0">
              <a:cs typeface="Arial" charset="0"/>
            </a:endParaRPr>
          </a:p>
          <a:p>
            <a:pPr marL="171450" indent="-171450" fontAlgn="base">
              <a:spcBef>
                <a:spcPct val="0"/>
              </a:spcBef>
              <a:spcAft>
                <a:spcPct val="0"/>
              </a:spcAft>
              <a:buFont typeface="Wingdings" panose="05000000000000000000" pitchFamily="2" charset="2"/>
              <a:buChar char="§"/>
              <a:defRPr/>
            </a:pPr>
            <a:r>
              <a:rPr lang="fr-FR" sz="1100" kern="0" dirty="0">
                <a:cs typeface="Arial" charset="0"/>
              </a:rPr>
              <a:t>Plans non vectoriels :</a:t>
            </a:r>
          </a:p>
          <a:p>
            <a:pPr fontAlgn="base">
              <a:spcBef>
                <a:spcPct val="0"/>
              </a:spcBef>
              <a:spcAft>
                <a:spcPct val="0"/>
              </a:spcAft>
              <a:defRPr/>
            </a:pPr>
            <a:r>
              <a:rPr lang="fr-FR" sz="1100" kern="0" dirty="0">
                <a:cs typeface="Arial" charset="0"/>
              </a:rPr>
              <a:t>     JPEG, BMP et PNG ;</a:t>
            </a:r>
          </a:p>
          <a:p>
            <a:pPr fontAlgn="base">
              <a:spcBef>
                <a:spcPct val="0"/>
              </a:spcBef>
              <a:spcAft>
                <a:spcPct val="0"/>
              </a:spcAft>
              <a:defRPr/>
            </a:pPr>
            <a:endParaRPr lang="fr-FR" sz="1100" kern="0" dirty="0">
              <a:cs typeface="Arial" charset="0"/>
            </a:endParaRPr>
          </a:p>
          <a:p>
            <a:pPr marL="171450" indent="-171450" fontAlgn="base">
              <a:spcBef>
                <a:spcPct val="0"/>
              </a:spcBef>
              <a:spcAft>
                <a:spcPct val="0"/>
              </a:spcAft>
              <a:buFont typeface="Wingdings" panose="05000000000000000000" pitchFamily="2" charset="2"/>
              <a:buChar char="§"/>
              <a:defRPr/>
            </a:pPr>
            <a:r>
              <a:rPr lang="fr-FR" sz="1100" kern="0" dirty="0">
                <a:cs typeface="Arial" charset="0"/>
              </a:rPr>
              <a:t>Plans vectoriels :</a:t>
            </a:r>
          </a:p>
          <a:p>
            <a:pPr fontAlgn="base">
              <a:spcBef>
                <a:spcPct val="0"/>
              </a:spcBef>
              <a:spcAft>
                <a:spcPct val="0"/>
              </a:spcAft>
              <a:defRPr/>
            </a:pPr>
            <a:r>
              <a:rPr lang="fr-FR" sz="1100" kern="0" dirty="0">
                <a:cs typeface="Arial" charset="0"/>
              </a:rPr>
              <a:t>     WMF, DWG et DXF ;</a:t>
            </a:r>
          </a:p>
          <a:p>
            <a:pPr fontAlgn="base">
              <a:spcBef>
                <a:spcPct val="0"/>
              </a:spcBef>
              <a:spcAft>
                <a:spcPct val="0"/>
              </a:spcAft>
              <a:defRPr/>
            </a:pPr>
            <a:endParaRPr lang="fr-FR" sz="1100" kern="0" dirty="0">
              <a:cs typeface="Arial" charset="0"/>
            </a:endParaRPr>
          </a:p>
          <a:p>
            <a:pPr marL="171450" indent="-171450" fontAlgn="base">
              <a:spcBef>
                <a:spcPct val="0"/>
              </a:spcBef>
              <a:spcAft>
                <a:spcPct val="0"/>
              </a:spcAft>
              <a:buFont typeface="Wingdings" panose="05000000000000000000" pitchFamily="2" charset="2"/>
              <a:buChar char="§"/>
              <a:defRPr/>
            </a:pPr>
            <a:r>
              <a:rPr lang="fr-FR" sz="1100" kern="0" dirty="0">
                <a:cs typeface="Arial" charset="0"/>
              </a:rPr>
              <a:t>Plans 3D </a:t>
            </a:r>
          </a:p>
        </p:txBody>
      </p:sp>
      <p:pic>
        <p:nvPicPr>
          <p:cNvPr id="3" name="Image 2" descr="Une image contenant texte, capture d’écran, moniteur, noir&#10;&#10;Description générée automatiquement">
            <a:extLst>
              <a:ext uri="{FF2B5EF4-FFF2-40B4-BE49-F238E27FC236}">
                <a16:creationId xmlns:a16="http://schemas.microsoft.com/office/drawing/2014/main" id="{55028699-3779-7D2C-F4B1-8CA25B9156E7}"/>
              </a:ext>
            </a:extLst>
          </p:cNvPr>
          <p:cNvPicPr>
            <a:picLocks noChangeAspect="1"/>
          </p:cNvPicPr>
          <p:nvPr/>
        </p:nvPicPr>
        <p:blipFill rotWithShape="1">
          <a:blip r:embed="rId2">
            <a:extLst>
              <a:ext uri="{28A0092B-C50C-407E-A947-70E740481C1C}">
                <a14:useLocalDpi xmlns:a14="http://schemas.microsoft.com/office/drawing/2010/main" val="0"/>
              </a:ext>
            </a:extLst>
          </a:blip>
          <a:srcRect t="-2" r="-285" b="253"/>
          <a:stretch/>
        </p:blipFill>
        <p:spPr>
          <a:xfrm>
            <a:off x="127342" y="1131590"/>
            <a:ext cx="6729224" cy="3764808"/>
          </a:xfrm>
          <a:prstGeom prst="rect">
            <a:avLst/>
          </a:prstGeom>
        </p:spPr>
      </p:pic>
      <p:sp>
        <p:nvSpPr>
          <p:cNvPr id="8" name="Rectangle 7">
            <a:extLst>
              <a:ext uri="{FF2B5EF4-FFF2-40B4-BE49-F238E27FC236}">
                <a16:creationId xmlns:a16="http://schemas.microsoft.com/office/drawing/2014/main" id="{7952BE08-68E2-EC9B-BF95-2E3B65C9D6B2}"/>
              </a:ext>
            </a:extLst>
          </p:cNvPr>
          <p:cNvSpPr/>
          <p:nvPr/>
        </p:nvSpPr>
        <p:spPr>
          <a:xfrm>
            <a:off x="123457" y="1563638"/>
            <a:ext cx="6752799" cy="2448272"/>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10C0836D-3D2F-8FC4-57FC-DDFD2F4C9EE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203051" y="1667127"/>
            <a:ext cx="5628862" cy="2262444"/>
          </a:xfrm>
          <a:prstGeom prst="rect">
            <a:avLst/>
          </a:prstGeom>
          <a:solidFill>
            <a:schemeClr val="bg1"/>
          </a:solidFill>
        </p:spPr>
      </p:pic>
      <p:sp>
        <p:nvSpPr>
          <p:cNvPr id="12" name="Rectangle 11">
            <a:extLst>
              <a:ext uri="{FF2B5EF4-FFF2-40B4-BE49-F238E27FC236}">
                <a16:creationId xmlns:a16="http://schemas.microsoft.com/office/drawing/2014/main" id="{8B0F3B90-6637-B850-E33C-35B0E71F1654}"/>
              </a:ext>
            </a:extLst>
          </p:cNvPr>
          <p:cNvSpPr/>
          <p:nvPr/>
        </p:nvSpPr>
        <p:spPr>
          <a:xfrm>
            <a:off x="123457" y="1131590"/>
            <a:ext cx="6752799" cy="432048"/>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873116B-023C-3BA9-9CE5-57104D2EF024}"/>
              </a:ext>
            </a:extLst>
          </p:cNvPr>
          <p:cNvSpPr>
            <a:spLocks noGrp="1"/>
          </p:cNvSpPr>
          <p:nvPr>
            <p:ph type="title"/>
          </p:nvPr>
        </p:nvSpPr>
        <p:spPr/>
        <p:txBody>
          <a:bodyPr/>
          <a:lstStyle/>
          <a:p>
            <a:r>
              <a:rPr lang="fr-FR" dirty="0"/>
              <a:t>Optima Vision, unité d’aide à l’exploitation</a:t>
            </a:r>
          </a:p>
        </p:txBody>
      </p:sp>
      <p:sp>
        <p:nvSpPr>
          <p:cNvPr id="9" name="Rectangle 8">
            <a:extLst>
              <a:ext uri="{FF2B5EF4-FFF2-40B4-BE49-F238E27FC236}">
                <a16:creationId xmlns:a16="http://schemas.microsoft.com/office/drawing/2014/main" id="{36026648-2174-74FC-AF6A-FB208B75FBC4}"/>
              </a:ext>
            </a:extLst>
          </p:cNvPr>
          <p:cNvSpPr/>
          <p:nvPr/>
        </p:nvSpPr>
        <p:spPr>
          <a:xfrm>
            <a:off x="123457" y="4000274"/>
            <a:ext cx="6752799" cy="896124"/>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E62FA156-56AC-A607-C1FC-CB1DAC98DCC2}"/>
              </a:ext>
            </a:extLst>
          </p:cNvPr>
          <p:cNvSpPr txBox="1"/>
          <p:nvPr/>
        </p:nvSpPr>
        <p:spPr>
          <a:xfrm>
            <a:off x="1202613" y="1190769"/>
            <a:ext cx="5628862" cy="246221"/>
          </a:xfrm>
          <a:prstGeom prst="rect">
            <a:avLst/>
          </a:prstGeom>
          <a:solidFill>
            <a:schemeClr val="bg1"/>
          </a:solidFill>
        </p:spPr>
        <p:txBody>
          <a:bodyPr wrap="square">
            <a:spAutoFit/>
          </a:bodyPr>
          <a:lstStyle/>
          <a:p>
            <a:pPr algn="ctr"/>
            <a:r>
              <a:rPr lang="fr-FR" sz="1000" b="1" i="0" u="none" strike="noStrike" baseline="0" dirty="0">
                <a:solidFill>
                  <a:srgbClr val="002060"/>
                </a:solidFill>
                <a:latin typeface="+mj-lt"/>
              </a:rPr>
              <a:t>Affichage d’un plan pour chaque niveau d’arborescence choisi :</a:t>
            </a:r>
          </a:p>
        </p:txBody>
      </p:sp>
      <p:sp>
        <p:nvSpPr>
          <p:cNvPr id="25" name="Rectangle 24">
            <a:extLst>
              <a:ext uri="{FF2B5EF4-FFF2-40B4-BE49-F238E27FC236}">
                <a16:creationId xmlns:a16="http://schemas.microsoft.com/office/drawing/2014/main" id="{1F792304-3639-3BE4-8FC5-7AE1B9423822}"/>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Organisation de l’affichage sur écran</a:t>
            </a:r>
          </a:p>
        </p:txBody>
      </p:sp>
      <p:sp>
        <p:nvSpPr>
          <p:cNvPr id="34" name="Ellipse 33">
            <a:extLst>
              <a:ext uri="{FF2B5EF4-FFF2-40B4-BE49-F238E27FC236}">
                <a16:creationId xmlns:a16="http://schemas.microsoft.com/office/drawing/2014/main" id="{942DDEF4-0DC1-A7E6-0162-495D94EB6681}"/>
              </a:ext>
            </a:extLst>
          </p:cNvPr>
          <p:cNvSpPr>
            <a:spLocks noChangeAspect="1"/>
          </p:cNvSpPr>
          <p:nvPr/>
        </p:nvSpPr>
        <p:spPr bwMode="auto">
          <a:xfrm>
            <a:off x="124979" y="769759"/>
            <a:ext cx="359999" cy="360000"/>
          </a:xfrm>
          <a:prstGeom prst="ellipse">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rgbClr val="FFFFFF"/>
                </a:solidFill>
              </a:rPr>
              <a:t>2</a:t>
            </a:r>
          </a:p>
        </p:txBody>
      </p:sp>
      <p:sp>
        <p:nvSpPr>
          <p:cNvPr id="38" name="Ellipse 37">
            <a:extLst>
              <a:ext uri="{FF2B5EF4-FFF2-40B4-BE49-F238E27FC236}">
                <a16:creationId xmlns:a16="http://schemas.microsoft.com/office/drawing/2014/main" id="{2AE2E13B-E04C-90CE-A696-C5B24F49C8FE}"/>
              </a:ext>
            </a:extLst>
          </p:cNvPr>
          <p:cNvSpPr>
            <a:spLocks noChangeAspect="1"/>
          </p:cNvSpPr>
          <p:nvPr/>
        </p:nvSpPr>
        <p:spPr bwMode="auto">
          <a:xfrm>
            <a:off x="6228184" y="1897917"/>
            <a:ext cx="359999" cy="360000"/>
          </a:xfrm>
          <a:prstGeom prst="ellipse">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rgbClr val="FFFFFF"/>
                </a:solidFill>
              </a:rPr>
              <a:t>2</a:t>
            </a:r>
          </a:p>
        </p:txBody>
      </p:sp>
      <p:sp>
        <p:nvSpPr>
          <p:cNvPr id="4" name="Espace réservé du numéro de diapositive 3">
            <a:extLst>
              <a:ext uri="{FF2B5EF4-FFF2-40B4-BE49-F238E27FC236}">
                <a16:creationId xmlns:a16="http://schemas.microsoft.com/office/drawing/2014/main" id="{97FC0C8A-2A67-0AAE-6903-0C3700EB6C7A}"/>
              </a:ext>
            </a:extLst>
          </p:cNvPr>
          <p:cNvSpPr>
            <a:spLocks noGrp="1"/>
          </p:cNvSpPr>
          <p:nvPr>
            <p:ph type="sldNum" sz="quarter" idx="4"/>
          </p:nvPr>
        </p:nvSpPr>
        <p:spPr/>
        <p:txBody>
          <a:bodyPr/>
          <a:lstStyle/>
          <a:p>
            <a:fld id="{BE375096-6367-4A46-9B35-1C341654C780}" type="slidenum">
              <a:rPr lang="en-US" smtClean="0"/>
              <a:pPr/>
              <a:t>16</a:t>
            </a:fld>
            <a:endParaRPr lang="en-US" dirty="0"/>
          </a:p>
        </p:txBody>
      </p:sp>
      <p:sp>
        <p:nvSpPr>
          <p:cNvPr id="5" name="Rectangle 4">
            <a:extLst>
              <a:ext uri="{FF2B5EF4-FFF2-40B4-BE49-F238E27FC236}">
                <a16:creationId xmlns:a16="http://schemas.microsoft.com/office/drawing/2014/main" id="{81B9A994-236B-AB0F-65EE-D5BE11926CFD}"/>
              </a:ext>
            </a:extLst>
          </p:cNvPr>
          <p:cNvSpPr/>
          <p:nvPr/>
        </p:nvSpPr>
        <p:spPr>
          <a:xfrm>
            <a:off x="519105" y="834343"/>
            <a:ext cx="3385417" cy="230832"/>
          </a:xfrm>
          <a:prstGeom prst="rect">
            <a:avLst/>
          </a:prstGeom>
          <a:solidFill>
            <a:schemeClr val="accent5">
              <a:lumMod val="75000"/>
            </a:schemeClr>
          </a:solidFill>
        </p:spPr>
        <p:txBody>
          <a:bodyPr wrap="square">
            <a:spAutoFit/>
          </a:bodyPr>
          <a:lstStyle/>
          <a:p>
            <a:pPr fontAlgn="base">
              <a:spcBef>
                <a:spcPct val="0"/>
              </a:spcBef>
              <a:spcAft>
                <a:spcPct val="0"/>
              </a:spcAft>
              <a:defRPr/>
            </a:pPr>
            <a:r>
              <a:rPr lang="fr-FR" sz="900" b="1" kern="0" dirty="0">
                <a:solidFill>
                  <a:schemeClr val="bg1"/>
                </a:solidFill>
              </a:rPr>
              <a:t>Plans.</a:t>
            </a:r>
          </a:p>
        </p:txBody>
      </p:sp>
    </p:spTree>
    <p:extLst>
      <p:ext uri="{BB962C8B-B14F-4D97-AF65-F5344CB8AC3E}">
        <p14:creationId xmlns:p14="http://schemas.microsoft.com/office/powerpoint/2010/main" val="1085489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 20" descr="Une image contenant texte, capture d’écran, moniteur, noir&#10;&#10;Description générée automatiquement">
            <a:extLst>
              <a:ext uri="{FF2B5EF4-FFF2-40B4-BE49-F238E27FC236}">
                <a16:creationId xmlns:a16="http://schemas.microsoft.com/office/drawing/2014/main" id="{244A68BF-0631-AC2B-64C9-12DD682AAA5B}"/>
              </a:ext>
            </a:extLst>
          </p:cNvPr>
          <p:cNvPicPr>
            <a:picLocks noChangeAspect="1"/>
          </p:cNvPicPr>
          <p:nvPr/>
        </p:nvPicPr>
        <p:blipFill rotWithShape="1">
          <a:blip r:embed="rId2">
            <a:extLst>
              <a:ext uri="{28A0092B-C50C-407E-A947-70E740481C1C}">
                <a14:useLocalDpi xmlns:a14="http://schemas.microsoft.com/office/drawing/2010/main" val="0"/>
              </a:ext>
            </a:extLst>
          </a:blip>
          <a:srcRect t="-2" r="-285" b="253"/>
          <a:stretch/>
        </p:blipFill>
        <p:spPr>
          <a:xfrm>
            <a:off x="127342" y="1131590"/>
            <a:ext cx="6729224" cy="3764808"/>
          </a:xfrm>
          <a:prstGeom prst="rect">
            <a:avLst/>
          </a:prstGeom>
        </p:spPr>
      </p:pic>
      <p:sp>
        <p:nvSpPr>
          <p:cNvPr id="22" name="Rectangle 21">
            <a:extLst>
              <a:ext uri="{FF2B5EF4-FFF2-40B4-BE49-F238E27FC236}">
                <a16:creationId xmlns:a16="http://schemas.microsoft.com/office/drawing/2014/main" id="{601E86E9-74CE-22AE-835A-EDE744B1201F}"/>
              </a:ext>
            </a:extLst>
          </p:cNvPr>
          <p:cNvSpPr/>
          <p:nvPr/>
        </p:nvSpPr>
        <p:spPr>
          <a:xfrm>
            <a:off x="123457" y="1129759"/>
            <a:ext cx="6752799" cy="3818255"/>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Optima Vision, unité d’aide à l’exploitation</a:t>
            </a:r>
          </a:p>
        </p:txBody>
      </p:sp>
      <p:sp>
        <p:nvSpPr>
          <p:cNvPr id="4" name="Rectangle 3">
            <a:extLst>
              <a:ext uri="{FF2B5EF4-FFF2-40B4-BE49-F238E27FC236}">
                <a16:creationId xmlns:a16="http://schemas.microsoft.com/office/drawing/2014/main" id="{39DEF36E-3AF4-B051-9328-48B699CB08AB}"/>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Organisation de l’affichage sur écran</a:t>
            </a:r>
          </a:p>
        </p:txBody>
      </p:sp>
      <p:pic>
        <p:nvPicPr>
          <p:cNvPr id="12" name="Image 11">
            <a:extLst>
              <a:ext uri="{FF2B5EF4-FFF2-40B4-BE49-F238E27FC236}">
                <a16:creationId xmlns:a16="http://schemas.microsoft.com/office/drawing/2014/main" id="{393FBBB1-3B3A-5F83-4C8B-FAAC3E1E9047}"/>
              </a:ext>
            </a:extLst>
          </p:cNvPr>
          <p:cNvPicPr>
            <a:picLocks noChangeAspect="1"/>
          </p:cNvPicPr>
          <p:nvPr/>
        </p:nvPicPr>
        <p:blipFill rotWithShape="1">
          <a:blip r:embed="rId3"/>
          <a:srcRect b="1778"/>
          <a:stretch/>
        </p:blipFill>
        <p:spPr>
          <a:xfrm>
            <a:off x="4867916" y="1566372"/>
            <a:ext cx="3808539" cy="1996253"/>
          </a:xfrm>
          <a:prstGeom prst="rect">
            <a:avLst/>
          </a:prstGeom>
        </p:spPr>
      </p:pic>
      <p:pic>
        <p:nvPicPr>
          <p:cNvPr id="13" name="Image 12">
            <a:extLst>
              <a:ext uri="{FF2B5EF4-FFF2-40B4-BE49-F238E27FC236}">
                <a16:creationId xmlns:a16="http://schemas.microsoft.com/office/drawing/2014/main" id="{B6214F3B-869A-0E56-9EA2-D5109BCF00D6}"/>
              </a:ext>
            </a:extLst>
          </p:cNvPr>
          <p:cNvPicPr>
            <a:picLocks noChangeAspect="1"/>
          </p:cNvPicPr>
          <p:nvPr/>
        </p:nvPicPr>
        <p:blipFill>
          <a:blip r:embed="rId4"/>
          <a:stretch>
            <a:fillRect/>
          </a:stretch>
        </p:blipFill>
        <p:spPr>
          <a:xfrm>
            <a:off x="323528" y="1566372"/>
            <a:ext cx="4107401" cy="1991695"/>
          </a:xfrm>
          <a:prstGeom prst="rect">
            <a:avLst/>
          </a:prstGeom>
        </p:spPr>
      </p:pic>
      <p:sp>
        <p:nvSpPr>
          <p:cNvPr id="14" name="Rectangle 13">
            <a:extLst>
              <a:ext uri="{FF2B5EF4-FFF2-40B4-BE49-F238E27FC236}">
                <a16:creationId xmlns:a16="http://schemas.microsoft.com/office/drawing/2014/main" id="{E76C4DA1-3121-5563-8EA7-E79244D065EC}"/>
              </a:ext>
            </a:extLst>
          </p:cNvPr>
          <p:cNvSpPr/>
          <p:nvPr/>
        </p:nvSpPr>
        <p:spPr>
          <a:xfrm>
            <a:off x="323528" y="3605327"/>
            <a:ext cx="4107400" cy="600164"/>
          </a:xfrm>
          <a:prstGeom prst="rect">
            <a:avLst/>
          </a:prstGeom>
        </p:spPr>
        <p:txBody>
          <a:bodyPr wrap="square">
            <a:spAutoFit/>
          </a:bodyPr>
          <a:lstStyle/>
          <a:p>
            <a:pPr marL="285750" indent="-285750" fontAlgn="base">
              <a:spcBef>
                <a:spcPct val="0"/>
              </a:spcBef>
              <a:spcAft>
                <a:spcPct val="0"/>
              </a:spcAft>
              <a:buFont typeface="Wingdings" panose="05000000000000000000" pitchFamily="2" charset="2"/>
              <a:buChar char="§"/>
              <a:defRPr/>
            </a:pPr>
            <a:r>
              <a:rPr lang="fr-FR" sz="1100" kern="0" dirty="0">
                <a:solidFill>
                  <a:srgbClr val="000000"/>
                </a:solidFill>
              </a:rPr>
              <a:t>Affichage d’une mise en sécurité et commandes associés ;</a:t>
            </a:r>
          </a:p>
          <a:p>
            <a:pPr marL="285750" indent="-285750" fontAlgn="base">
              <a:spcBef>
                <a:spcPct val="0"/>
              </a:spcBef>
              <a:spcAft>
                <a:spcPct val="0"/>
              </a:spcAft>
              <a:buFont typeface="Wingdings" panose="05000000000000000000" pitchFamily="2" charset="2"/>
              <a:buChar char="§"/>
              <a:defRPr/>
            </a:pPr>
            <a:r>
              <a:rPr lang="fr-FR" sz="1100" kern="0" dirty="0">
                <a:solidFill>
                  <a:srgbClr val="000000"/>
                </a:solidFill>
              </a:rPr>
              <a:t>État individuel des DAS (si programmés sur le SSI) ;</a:t>
            </a:r>
          </a:p>
          <a:p>
            <a:pPr marL="285750" indent="-285750" fontAlgn="base">
              <a:spcBef>
                <a:spcPct val="0"/>
              </a:spcBef>
              <a:spcAft>
                <a:spcPct val="0"/>
              </a:spcAft>
              <a:buFont typeface="Wingdings" panose="05000000000000000000" pitchFamily="2" charset="2"/>
              <a:buChar char="§"/>
              <a:defRPr/>
            </a:pPr>
            <a:r>
              <a:rPr lang="fr-FR" sz="1100" kern="0" dirty="0">
                <a:solidFill>
                  <a:srgbClr val="000000"/>
                </a:solidFill>
              </a:rPr>
              <a:t>Commande disponible. </a:t>
            </a:r>
          </a:p>
        </p:txBody>
      </p:sp>
      <p:sp>
        <p:nvSpPr>
          <p:cNvPr id="15" name="Rectangle 14">
            <a:extLst>
              <a:ext uri="{FF2B5EF4-FFF2-40B4-BE49-F238E27FC236}">
                <a16:creationId xmlns:a16="http://schemas.microsoft.com/office/drawing/2014/main" id="{69CD0DD4-43EC-9A28-00F4-BC2755845E3C}"/>
              </a:ext>
            </a:extLst>
          </p:cNvPr>
          <p:cNvSpPr/>
          <p:nvPr/>
        </p:nvSpPr>
        <p:spPr>
          <a:xfrm>
            <a:off x="4867916" y="3605327"/>
            <a:ext cx="3952556" cy="769441"/>
          </a:xfrm>
          <a:prstGeom prst="rect">
            <a:avLst/>
          </a:prstGeom>
        </p:spPr>
        <p:txBody>
          <a:bodyPr wrap="square">
            <a:spAutoFit/>
          </a:bodyPr>
          <a:lstStyle/>
          <a:p>
            <a:pPr marL="285750" indent="-285750" fontAlgn="base">
              <a:spcBef>
                <a:spcPct val="0"/>
              </a:spcBef>
              <a:spcAft>
                <a:spcPct val="0"/>
              </a:spcAft>
              <a:buFont typeface="Wingdings" panose="05000000000000000000" pitchFamily="2" charset="2"/>
              <a:buChar char="§"/>
              <a:defRPr/>
            </a:pPr>
            <a:r>
              <a:rPr lang="fr-FR" sz="1100" kern="0" dirty="0">
                <a:solidFill>
                  <a:srgbClr val="000000"/>
                </a:solidFill>
              </a:rPr>
              <a:t>Affichage d’un dérangement et commandes associées ;</a:t>
            </a:r>
          </a:p>
          <a:p>
            <a:pPr marL="285750" indent="-285750" fontAlgn="base">
              <a:spcBef>
                <a:spcPct val="0"/>
              </a:spcBef>
              <a:spcAft>
                <a:spcPct val="0"/>
              </a:spcAft>
              <a:buFont typeface="Wingdings" panose="05000000000000000000" pitchFamily="2" charset="2"/>
              <a:buChar char="§"/>
              <a:defRPr/>
            </a:pPr>
            <a:r>
              <a:rPr lang="fr-FR" sz="1100" kern="0" dirty="0">
                <a:solidFill>
                  <a:srgbClr val="000000"/>
                </a:solidFill>
              </a:rPr>
              <a:t>Commandes par zone &amp; par adresse ;</a:t>
            </a:r>
          </a:p>
          <a:p>
            <a:pPr marL="285750" indent="-285750" fontAlgn="base">
              <a:spcBef>
                <a:spcPct val="0"/>
              </a:spcBef>
              <a:spcAft>
                <a:spcPct val="0"/>
              </a:spcAft>
              <a:buFont typeface="Wingdings" panose="05000000000000000000" pitchFamily="2" charset="2"/>
              <a:buChar char="§"/>
              <a:defRPr/>
            </a:pPr>
            <a:r>
              <a:rPr lang="fr-FR" sz="1100" kern="0" dirty="0">
                <a:solidFill>
                  <a:srgbClr val="000000"/>
                </a:solidFill>
              </a:rPr>
              <a:t>Acquittement, en service, hors service ;</a:t>
            </a:r>
          </a:p>
          <a:p>
            <a:pPr marL="285750" indent="-285750" fontAlgn="base">
              <a:spcBef>
                <a:spcPct val="0"/>
              </a:spcBef>
              <a:spcAft>
                <a:spcPct val="0"/>
              </a:spcAft>
              <a:buFont typeface="Wingdings" panose="05000000000000000000" pitchFamily="2" charset="2"/>
              <a:buChar char="§"/>
              <a:defRPr/>
            </a:pPr>
            <a:r>
              <a:rPr lang="fr-FR" sz="1100" kern="0" dirty="0">
                <a:solidFill>
                  <a:srgbClr val="000000"/>
                </a:solidFill>
              </a:rPr>
              <a:t>Passage en test, synthèse ;</a:t>
            </a:r>
          </a:p>
        </p:txBody>
      </p:sp>
      <p:sp>
        <p:nvSpPr>
          <p:cNvPr id="19" name="Ellipse 18">
            <a:extLst>
              <a:ext uri="{FF2B5EF4-FFF2-40B4-BE49-F238E27FC236}">
                <a16:creationId xmlns:a16="http://schemas.microsoft.com/office/drawing/2014/main" id="{0EF8896D-7745-8D01-9B03-E47538004F02}"/>
              </a:ext>
            </a:extLst>
          </p:cNvPr>
          <p:cNvSpPr>
            <a:spLocks noChangeAspect="1"/>
          </p:cNvSpPr>
          <p:nvPr/>
        </p:nvSpPr>
        <p:spPr bwMode="auto">
          <a:xfrm>
            <a:off x="124979" y="769759"/>
            <a:ext cx="359999" cy="360000"/>
          </a:xfrm>
          <a:prstGeom prst="ellipse">
            <a:avLst/>
          </a:prstGeom>
          <a:solidFill>
            <a:schemeClr val="accent5">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rgbClr val="FFFFFF"/>
                </a:solidFill>
              </a:rPr>
              <a:t>2</a:t>
            </a:r>
          </a:p>
        </p:txBody>
      </p:sp>
      <p:sp>
        <p:nvSpPr>
          <p:cNvPr id="3" name="Espace réservé du numéro de diapositive 2">
            <a:extLst>
              <a:ext uri="{FF2B5EF4-FFF2-40B4-BE49-F238E27FC236}">
                <a16:creationId xmlns:a16="http://schemas.microsoft.com/office/drawing/2014/main" id="{78026702-B4FD-9EC1-8398-756F5D4598CB}"/>
              </a:ext>
            </a:extLst>
          </p:cNvPr>
          <p:cNvSpPr>
            <a:spLocks noGrp="1"/>
          </p:cNvSpPr>
          <p:nvPr>
            <p:ph type="sldNum" sz="quarter" idx="4"/>
          </p:nvPr>
        </p:nvSpPr>
        <p:spPr/>
        <p:txBody>
          <a:bodyPr/>
          <a:lstStyle/>
          <a:p>
            <a:fld id="{BE375096-6367-4A46-9B35-1C341654C780}" type="slidenum">
              <a:rPr lang="en-US" smtClean="0"/>
              <a:pPr/>
              <a:t>17</a:t>
            </a:fld>
            <a:endParaRPr lang="en-US" dirty="0"/>
          </a:p>
        </p:txBody>
      </p:sp>
      <p:sp>
        <p:nvSpPr>
          <p:cNvPr id="5" name="Rectangle 4">
            <a:extLst>
              <a:ext uri="{FF2B5EF4-FFF2-40B4-BE49-F238E27FC236}">
                <a16:creationId xmlns:a16="http://schemas.microsoft.com/office/drawing/2014/main" id="{C83232E5-7E4E-DC24-7A93-F07391537E37}"/>
              </a:ext>
            </a:extLst>
          </p:cNvPr>
          <p:cNvSpPr/>
          <p:nvPr/>
        </p:nvSpPr>
        <p:spPr>
          <a:xfrm>
            <a:off x="519105" y="834343"/>
            <a:ext cx="3385417" cy="230832"/>
          </a:xfrm>
          <a:prstGeom prst="rect">
            <a:avLst/>
          </a:prstGeom>
          <a:solidFill>
            <a:schemeClr val="accent5">
              <a:lumMod val="75000"/>
            </a:schemeClr>
          </a:solidFill>
        </p:spPr>
        <p:txBody>
          <a:bodyPr wrap="square">
            <a:spAutoFit/>
          </a:bodyPr>
          <a:lstStyle/>
          <a:p>
            <a:pPr fontAlgn="base">
              <a:spcBef>
                <a:spcPct val="0"/>
              </a:spcBef>
              <a:spcAft>
                <a:spcPct val="0"/>
              </a:spcAft>
              <a:defRPr/>
            </a:pPr>
            <a:r>
              <a:rPr lang="fr-FR" sz="900" b="1" kern="0" dirty="0">
                <a:solidFill>
                  <a:schemeClr val="bg1"/>
                </a:solidFill>
              </a:rPr>
              <a:t>Plans.</a:t>
            </a:r>
          </a:p>
        </p:txBody>
      </p:sp>
    </p:spTree>
    <p:extLst>
      <p:ext uri="{BB962C8B-B14F-4D97-AF65-F5344CB8AC3E}">
        <p14:creationId xmlns:p14="http://schemas.microsoft.com/office/powerpoint/2010/main" val="41573750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moniteur, noir&#10;&#10;Description générée automatiquement">
            <a:extLst>
              <a:ext uri="{FF2B5EF4-FFF2-40B4-BE49-F238E27FC236}">
                <a16:creationId xmlns:a16="http://schemas.microsoft.com/office/drawing/2014/main" id="{55028699-3779-7D2C-F4B1-8CA25B9156E7}"/>
              </a:ext>
            </a:extLst>
          </p:cNvPr>
          <p:cNvPicPr>
            <a:picLocks noChangeAspect="1"/>
          </p:cNvPicPr>
          <p:nvPr/>
        </p:nvPicPr>
        <p:blipFill rotWithShape="1">
          <a:blip r:embed="rId2">
            <a:extLst>
              <a:ext uri="{28A0092B-C50C-407E-A947-70E740481C1C}">
                <a14:useLocalDpi xmlns:a14="http://schemas.microsoft.com/office/drawing/2010/main" val="0"/>
              </a:ext>
            </a:extLst>
          </a:blip>
          <a:srcRect t="-2" r="-285" b="253"/>
          <a:stretch/>
        </p:blipFill>
        <p:spPr>
          <a:xfrm>
            <a:off x="127342" y="1131590"/>
            <a:ext cx="6729224" cy="3764808"/>
          </a:xfrm>
          <a:prstGeom prst="rect">
            <a:avLst/>
          </a:prstGeom>
        </p:spPr>
      </p:pic>
      <p:sp>
        <p:nvSpPr>
          <p:cNvPr id="12" name="Rectangle 11">
            <a:extLst>
              <a:ext uri="{FF2B5EF4-FFF2-40B4-BE49-F238E27FC236}">
                <a16:creationId xmlns:a16="http://schemas.microsoft.com/office/drawing/2014/main" id="{8B0F3B90-6637-B850-E33C-35B0E71F1654}"/>
              </a:ext>
            </a:extLst>
          </p:cNvPr>
          <p:cNvSpPr/>
          <p:nvPr/>
        </p:nvSpPr>
        <p:spPr>
          <a:xfrm>
            <a:off x="123456" y="1131590"/>
            <a:ext cx="8893201" cy="288032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230">
            <a:extLst>
              <a:ext uri="{FF2B5EF4-FFF2-40B4-BE49-F238E27FC236}">
                <a16:creationId xmlns:a16="http://schemas.microsoft.com/office/drawing/2014/main" id="{1C4694E5-0FBC-55CB-4628-349A36C5A4B9}"/>
              </a:ext>
            </a:extLst>
          </p:cNvPr>
          <p:cNvSpPr>
            <a:spLocks noChangeArrowheads="1"/>
          </p:cNvSpPr>
          <p:nvPr/>
        </p:nvSpPr>
        <p:spPr bwMode="auto">
          <a:xfrm>
            <a:off x="2627784" y="1261545"/>
            <a:ext cx="5472608" cy="972855"/>
          </a:xfrm>
          <a:prstGeom prst="foldedCorner">
            <a:avLst>
              <a:gd name="adj" fmla="val 12230"/>
            </a:avLst>
          </a:prstGeom>
          <a:solidFill>
            <a:srgbClr val="F9E19F"/>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p>
        </p:txBody>
      </p:sp>
      <p:sp>
        <p:nvSpPr>
          <p:cNvPr id="2" name="Titre 1">
            <a:extLst>
              <a:ext uri="{FF2B5EF4-FFF2-40B4-BE49-F238E27FC236}">
                <a16:creationId xmlns:a16="http://schemas.microsoft.com/office/drawing/2014/main" id="{6873116B-023C-3BA9-9CE5-57104D2EF024}"/>
              </a:ext>
            </a:extLst>
          </p:cNvPr>
          <p:cNvSpPr>
            <a:spLocks noGrp="1"/>
          </p:cNvSpPr>
          <p:nvPr>
            <p:ph type="title"/>
          </p:nvPr>
        </p:nvSpPr>
        <p:spPr/>
        <p:txBody>
          <a:bodyPr/>
          <a:lstStyle/>
          <a:p>
            <a:r>
              <a:rPr lang="fr-FR" dirty="0"/>
              <a:t>Optima Vision, unité d’aide à l’exploitation</a:t>
            </a:r>
          </a:p>
        </p:txBody>
      </p:sp>
      <p:sp>
        <p:nvSpPr>
          <p:cNvPr id="7" name="Ellipse 6">
            <a:extLst>
              <a:ext uri="{FF2B5EF4-FFF2-40B4-BE49-F238E27FC236}">
                <a16:creationId xmlns:a16="http://schemas.microsoft.com/office/drawing/2014/main" id="{DC31FD19-CFC2-FC6D-7583-BC3D5F8E45CB}"/>
              </a:ext>
            </a:extLst>
          </p:cNvPr>
          <p:cNvSpPr>
            <a:spLocks noChangeAspect="1"/>
          </p:cNvSpPr>
          <p:nvPr/>
        </p:nvSpPr>
        <p:spPr bwMode="auto">
          <a:xfrm>
            <a:off x="123456" y="771550"/>
            <a:ext cx="359999" cy="360000"/>
          </a:xfrm>
          <a:prstGeom prst="ellipse">
            <a:avLst/>
          </a:prstGeom>
          <a:solidFill>
            <a:srgbClr val="FD920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rgbClr val="FFFFFF"/>
                </a:solidFill>
              </a:rPr>
              <a:t>3</a:t>
            </a:r>
          </a:p>
        </p:txBody>
      </p:sp>
      <p:sp>
        <p:nvSpPr>
          <p:cNvPr id="8" name="ZoneTexte 7">
            <a:extLst>
              <a:ext uri="{FF2B5EF4-FFF2-40B4-BE49-F238E27FC236}">
                <a16:creationId xmlns:a16="http://schemas.microsoft.com/office/drawing/2014/main" id="{BACDF595-4CD5-30E1-079D-43089FF1BCF8}"/>
              </a:ext>
            </a:extLst>
          </p:cNvPr>
          <p:cNvSpPr txBox="1"/>
          <p:nvPr/>
        </p:nvSpPr>
        <p:spPr>
          <a:xfrm>
            <a:off x="2627784" y="1252108"/>
            <a:ext cx="5472608" cy="553998"/>
          </a:xfrm>
          <a:prstGeom prst="rect">
            <a:avLst/>
          </a:prstGeom>
          <a:noFill/>
        </p:spPr>
        <p:txBody>
          <a:bodyPr wrap="square">
            <a:spAutoFit/>
          </a:bodyPr>
          <a:lstStyle/>
          <a:p>
            <a:r>
              <a:rPr lang="fr-FR" sz="1000" dirty="0"/>
              <a:t>Permet d’afficher et de traiter les différentes informations prises en compte par Optima Vision. </a:t>
            </a:r>
          </a:p>
          <a:p>
            <a:endParaRPr lang="fr-FR" sz="1000" dirty="0"/>
          </a:p>
          <a:p>
            <a:r>
              <a:rPr lang="fr-FR" sz="1000" dirty="0"/>
              <a:t>Les menus disponibles diffèrent en fonction des droits des utilisateurs</a:t>
            </a:r>
          </a:p>
        </p:txBody>
      </p:sp>
      <p:sp>
        <p:nvSpPr>
          <p:cNvPr id="17" name="Ellipse 16">
            <a:extLst>
              <a:ext uri="{FF2B5EF4-FFF2-40B4-BE49-F238E27FC236}">
                <a16:creationId xmlns:a16="http://schemas.microsoft.com/office/drawing/2014/main" id="{E644C76B-EDAD-2D1E-700D-7AA96EC1FD75}"/>
              </a:ext>
            </a:extLst>
          </p:cNvPr>
          <p:cNvSpPr>
            <a:spLocks noChangeAspect="1"/>
          </p:cNvSpPr>
          <p:nvPr/>
        </p:nvSpPr>
        <p:spPr bwMode="auto">
          <a:xfrm>
            <a:off x="6676566" y="4274154"/>
            <a:ext cx="359999" cy="360000"/>
          </a:xfrm>
          <a:prstGeom prst="ellipse">
            <a:avLst/>
          </a:prstGeom>
          <a:solidFill>
            <a:srgbClr val="FD9203"/>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rgbClr val="FFFFFF"/>
                </a:solidFill>
              </a:rPr>
              <a:t>3</a:t>
            </a:r>
          </a:p>
        </p:txBody>
      </p:sp>
      <p:sp>
        <p:nvSpPr>
          <p:cNvPr id="19" name="Rectangle 18">
            <a:extLst>
              <a:ext uri="{FF2B5EF4-FFF2-40B4-BE49-F238E27FC236}">
                <a16:creationId xmlns:a16="http://schemas.microsoft.com/office/drawing/2014/main" id="{394B92ED-6FDC-B8E7-0AD7-05F1AE7D8F06}"/>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Organisation de l’affichage sur écran</a:t>
            </a:r>
          </a:p>
        </p:txBody>
      </p:sp>
      <p:cxnSp>
        <p:nvCxnSpPr>
          <p:cNvPr id="23" name="Connecteur : en angle 22">
            <a:extLst>
              <a:ext uri="{FF2B5EF4-FFF2-40B4-BE49-F238E27FC236}">
                <a16:creationId xmlns:a16="http://schemas.microsoft.com/office/drawing/2014/main" id="{835AA85E-BCC9-452B-6DC0-25CD56CAA8B8}"/>
              </a:ext>
            </a:extLst>
          </p:cNvPr>
          <p:cNvCxnSpPr>
            <a:cxnSpLocks/>
            <a:stCxn id="8" idx="3"/>
            <a:endCxn id="17" idx="6"/>
          </p:cNvCxnSpPr>
          <p:nvPr/>
        </p:nvCxnSpPr>
        <p:spPr>
          <a:xfrm flipH="1">
            <a:off x="7036565" y="1529107"/>
            <a:ext cx="1063827" cy="2925047"/>
          </a:xfrm>
          <a:prstGeom prst="bentConnector3">
            <a:avLst>
              <a:gd name="adj1" fmla="val -21488"/>
            </a:avLst>
          </a:prstGeom>
          <a:ln w="34925">
            <a:solidFill>
              <a:srgbClr val="FF9933"/>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17499B27-ED8A-910C-4129-C1D159350400}"/>
              </a:ext>
            </a:extLst>
          </p:cNvPr>
          <p:cNvSpPr>
            <a:spLocks noGrp="1"/>
          </p:cNvSpPr>
          <p:nvPr>
            <p:ph type="sldNum" sz="quarter" idx="4"/>
          </p:nvPr>
        </p:nvSpPr>
        <p:spPr/>
        <p:txBody>
          <a:bodyPr/>
          <a:lstStyle/>
          <a:p>
            <a:fld id="{BE375096-6367-4A46-9B35-1C341654C780}" type="slidenum">
              <a:rPr lang="en-US" smtClean="0"/>
              <a:pPr/>
              <a:t>18</a:t>
            </a:fld>
            <a:endParaRPr lang="en-US" dirty="0"/>
          </a:p>
        </p:txBody>
      </p:sp>
      <p:sp>
        <p:nvSpPr>
          <p:cNvPr id="5" name="Rectangle 4">
            <a:extLst>
              <a:ext uri="{FF2B5EF4-FFF2-40B4-BE49-F238E27FC236}">
                <a16:creationId xmlns:a16="http://schemas.microsoft.com/office/drawing/2014/main" id="{1F1E93C5-30CF-DF6F-D064-484E9B07E9D2}"/>
              </a:ext>
            </a:extLst>
          </p:cNvPr>
          <p:cNvSpPr/>
          <p:nvPr/>
        </p:nvSpPr>
        <p:spPr>
          <a:xfrm>
            <a:off x="555504" y="836134"/>
            <a:ext cx="3353676" cy="230832"/>
          </a:xfrm>
          <a:prstGeom prst="rect">
            <a:avLst/>
          </a:prstGeom>
          <a:solidFill>
            <a:srgbClr val="FF9900"/>
          </a:solidFill>
        </p:spPr>
        <p:txBody>
          <a:bodyPr wrap="square">
            <a:spAutoFit/>
          </a:bodyPr>
          <a:lstStyle/>
          <a:p>
            <a:pPr fontAlgn="base">
              <a:spcBef>
                <a:spcPct val="0"/>
              </a:spcBef>
              <a:spcAft>
                <a:spcPct val="0"/>
              </a:spcAft>
              <a:defRPr/>
            </a:pPr>
            <a:r>
              <a:rPr lang="fr-FR" sz="900" b="1" kern="0" dirty="0">
                <a:solidFill>
                  <a:schemeClr val="bg1"/>
                </a:solidFill>
              </a:rPr>
              <a:t>Bandeau d’alarmes et d'évènements.</a:t>
            </a:r>
          </a:p>
        </p:txBody>
      </p:sp>
    </p:spTree>
    <p:extLst>
      <p:ext uri="{BB962C8B-B14F-4D97-AF65-F5344CB8AC3E}">
        <p14:creationId xmlns:p14="http://schemas.microsoft.com/office/powerpoint/2010/main" val="935687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descr="Une image contenant texte, capture d’écran, moniteur, noir&#10;&#10;Description générée automatiquement">
            <a:extLst>
              <a:ext uri="{FF2B5EF4-FFF2-40B4-BE49-F238E27FC236}">
                <a16:creationId xmlns:a16="http://schemas.microsoft.com/office/drawing/2014/main" id="{55028699-3779-7D2C-F4B1-8CA25B9156E7}"/>
              </a:ext>
            </a:extLst>
          </p:cNvPr>
          <p:cNvPicPr>
            <a:picLocks noChangeAspect="1"/>
          </p:cNvPicPr>
          <p:nvPr/>
        </p:nvPicPr>
        <p:blipFill rotWithShape="1">
          <a:blip r:embed="rId3">
            <a:extLst>
              <a:ext uri="{28A0092B-C50C-407E-A947-70E740481C1C}">
                <a14:useLocalDpi xmlns:a14="http://schemas.microsoft.com/office/drawing/2010/main" val="0"/>
              </a:ext>
            </a:extLst>
          </a:blip>
          <a:srcRect t="-2" r="-285" b="253"/>
          <a:stretch/>
        </p:blipFill>
        <p:spPr>
          <a:xfrm>
            <a:off x="127342" y="1306834"/>
            <a:ext cx="6729224" cy="3641180"/>
          </a:xfrm>
          <a:prstGeom prst="rect">
            <a:avLst/>
          </a:prstGeom>
        </p:spPr>
      </p:pic>
      <p:sp>
        <p:nvSpPr>
          <p:cNvPr id="12" name="Rectangle 11">
            <a:extLst>
              <a:ext uri="{FF2B5EF4-FFF2-40B4-BE49-F238E27FC236}">
                <a16:creationId xmlns:a16="http://schemas.microsoft.com/office/drawing/2014/main" id="{8B0F3B90-6637-B850-E33C-35B0E71F1654}"/>
              </a:ext>
            </a:extLst>
          </p:cNvPr>
          <p:cNvSpPr/>
          <p:nvPr/>
        </p:nvSpPr>
        <p:spPr>
          <a:xfrm>
            <a:off x="123457" y="1666874"/>
            <a:ext cx="7904928" cy="3281140"/>
          </a:xfrm>
          <a:prstGeom prst="rect">
            <a:avLst/>
          </a:prstGeom>
          <a:solidFill>
            <a:schemeClr val="bg1">
              <a:lumMod val="9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6873116B-023C-3BA9-9CE5-57104D2EF024}"/>
              </a:ext>
            </a:extLst>
          </p:cNvPr>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Optima Vision, unité d’aide à l’exploitation</a:t>
            </a:r>
            <a:endParaRPr lang="fr-FR" dirty="0"/>
          </a:p>
        </p:txBody>
      </p:sp>
      <p:sp>
        <p:nvSpPr>
          <p:cNvPr id="4" name="Ellipse 3">
            <a:extLst>
              <a:ext uri="{FF2B5EF4-FFF2-40B4-BE49-F238E27FC236}">
                <a16:creationId xmlns:a16="http://schemas.microsoft.com/office/drawing/2014/main" id="{C4CDF3C8-87E2-2823-2D54-63B947AF6B55}"/>
              </a:ext>
            </a:extLst>
          </p:cNvPr>
          <p:cNvSpPr>
            <a:spLocks noChangeAspect="1"/>
          </p:cNvSpPr>
          <p:nvPr/>
        </p:nvSpPr>
        <p:spPr bwMode="auto">
          <a:xfrm>
            <a:off x="6642636" y="1306854"/>
            <a:ext cx="359999" cy="360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chemeClr val="bg1"/>
                </a:solidFill>
              </a:rPr>
              <a:t>4</a:t>
            </a:r>
          </a:p>
        </p:txBody>
      </p:sp>
      <p:grpSp>
        <p:nvGrpSpPr>
          <p:cNvPr id="66" name="Groupe 65">
            <a:extLst>
              <a:ext uri="{FF2B5EF4-FFF2-40B4-BE49-F238E27FC236}">
                <a16:creationId xmlns:a16="http://schemas.microsoft.com/office/drawing/2014/main" id="{6D7FBF58-2260-0997-0E4A-AF3418CF5A82}"/>
              </a:ext>
            </a:extLst>
          </p:cNvPr>
          <p:cNvGrpSpPr/>
          <p:nvPr/>
        </p:nvGrpSpPr>
        <p:grpSpPr>
          <a:xfrm>
            <a:off x="179513" y="2083246"/>
            <a:ext cx="2863287" cy="2797600"/>
            <a:chOff x="179513" y="1635646"/>
            <a:chExt cx="2863287" cy="2797600"/>
          </a:xfrm>
        </p:grpSpPr>
        <p:pic>
          <p:nvPicPr>
            <p:cNvPr id="14" name="Image 13">
              <a:extLst>
                <a:ext uri="{FF2B5EF4-FFF2-40B4-BE49-F238E27FC236}">
                  <a16:creationId xmlns:a16="http://schemas.microsoft.com/office/drawing/2014/main" id="{2A2EB918-CA92-475F-1208-56184F92CFCD}"/>
                </a:ext>
              </a:extLst>
            </p:cNvPr>
            <p:cNvPicPr>
              <a:picLocks noChangeAspect="1"/>
            </p:cNvPicPr>
            <p:nvPr/>
          </p:nvPicPr>
          <p:blipFill>
            <a:blip r:embed="rId4"/>
            <a:stretch>
              <a:fillRect/>
            </a:stretch>
          </p:blipFill>
          <p:spPr>
            <a:xfrm>
              <a:off x="202436" y="1635646"/>
              <a:ext cx="1019841" cy="338554"/>
            </a:xfrm>
            <a:prstGeom prst="rect">
              <a:avLst/>
            </a:prstGeom>
          </p:spPr>
        </p:pic>
        <p:pic>
          <p:nvPicPr>
            <p:cNvPr id="16" name="Image 15">
              <a:extLst>
                <a:ext uri="{FF2B5EF4-FFF2-40B4-BE49-F238E27FC236}">
                  <a16:creationId xmlns:a16="http://schemas.microsoft.com/office/drawing/2014/main" id="{34AB6154-C581-A97E-876D-51C2C61170FB}"/>
                </a:ext>
              </a:extLst>
            </p:cNvPr>
            <p:cNvPicPr>
              <a:picLocks noChangeAspect="1"/>
            </p:cNvPicPr>
            <p:nvPr/>
          </p:nvPicPr>
          <p:blipFill>
            <a:blip r:embed="rId5"/>
            <a:stretch>
              <a:fillRect/>
            </a:stretch>
          </p:blipFill>
          <p:spPr>
            <a:xfrm>
              <a:off x="188416" y="2078211"/>
              <a:ext cx="1033861" cy="346045"/>
            </a:xfrm>
            <a:prstGeom prst="rect">
              <a:avLst/>
            </a:prstGeom>
          </p:spPr>
        </p:pic>
        <p:pic>
          <p:nvPicPr>
            <p:cNvPr id="18" name="Image 17">
              <a:extLst>
                <a:ext uri="{FF2B5EF4-FFF2-40B4-BE49-F238E27FC236}">
                  <a16:creationId xmlns:a16="http://schemas.microsoft.com/office/drawing/2014/main" id="{EB00A7D6-4AA8-D964-4636-B94445355824}"/>
                </a:ext>
              </a:extLst>
            </p:cNvPr>
            <p:cNvPicPr>
              <a:picLocks noChangeAspect="1"/>
            </p:cNvPicPr>
            <p:nvPr/>
          </p:nvPicPr>
          <p:blipFill>
            <a:blip r:embed="rId6"/>
            <a:stretch>
              <a:fillRect/>
            </a:stretch>
          </p:blipFill>
          <p:spPr>
            <a:xfrm>
              <a:off x="188416" y="2520777"/>
              <a:ext cx="1033861" cy="354466"/>
            </a:xfrm>
            <a:prstGeom prst="rect">
              <a:avLst/>
            </a:prstGeom>
          </p:spPr>
        </p:pic>
        <p:pic>
          <p:nvPicPr>
            <p:cNvPr id="20" name="Image 19">
              <a:extLst>
                <a:ext uri="{FF2B5EF4-FFF2-40B4-BE49-F238E27FC236}">
                  <a16:creationId xmlns:a16="http://schemas.microsoft.com/office/drawing/2014/main" id="{D3F7A4B1-ECAF-1AA6-F512-FF00E3B6B449}"/>
                </a:ext>
              </a:extLst>
            </p:cNvPr>
            <p:cNvPicPr>
              <a:picLocks noChangeAspect="1"/>
            </p:cNvPicPr>
            <p:nvPr/>
          </p:nvPicPr>
          <p:blipFill>
            <a:blip r:embed="rId7"/>
            <a:stretch>
              <a:fillRect/>
            </a:stretch>
          </p:blipFill>
          <p:spPr>
            <a:xfrm>
              <a:off x="188416" y="2963341"/>
              <a:ext cx="1033861" cy="351682"/>
            </a:xfrm>
            <a:prstGeom prst="rect">
              <a:avLst/>
            </a:prstGeom>
          </p:spPr>
        </p:pic>
        <p:pic>
          <p:nvPicPr>
            <p:cNvPr id="22" name="Image 21">
              <a:extLst>
                <a:ext uri="{FF2B5EF4-FFF2-40B4-BE49-F238E27FC236}">
                  <a16:creationId xmlns:a16="http://schemas.microsoft.com/office/drawing/2014/main" id="{886CADB2-6CAE-BB26-D91D-B7687E68D125}"/>
                </a:ext>
              </a:extLst>
            </p:cNvPr>
            <p:cNvPicPr>
              <a:picLocks noChangeAspect="1"/>
            </p:cNvPicPr>
            <p:nvPr/>
          </p:nvPicPr>
          <p:blipFill>
            <a:blip r:embed="rId8"/>
            <a:stretch>
              <a:fillRect/>
            </a:stretch>
          </p:blipFill>
          <p:spPr>
            <a:xfrm>
              <a:off x="184177" y="3405906"/>
              <a:ext cx="1038100" cy="351683"/>
            </a:xfrm>
            <a:prstGeom prst="rect">
              <a:avLst/>
            </a:prstGeom>
          </p:spPr>
        </p:pic>
        <p:pic>
          <p:nvPicPr>
            <p:cNvPr id="24" name="Image 23">
              <a:extLst>
                <a:ext uri="{FF2B5EF4-FFF2-40B4-BE49-F238E27FC236}">
                  <a16:creationId xmlns:a16="http://schemas.microsoft.com/office/drawing/2014/main" id="{7E2B7D13-B802-B54C-74E0-DB9A4AA63E7A}"/>
                </a:ext>
              </a:extLst>
            </p:cNvPr>
            <p:cNvPicPr>
              <a:picLocks noChangeAspect="1"/>
            </p:cNvPicPr>
            <p:nvPr/>
          </p:nvPicPr>
          <p:blipFill>
            <a:blip r:embed="rId9"/>
            <a:stretch>
              <a:fillRect/>
            </a:stretch>
          </p:blipFill>
          <p:spPr>
            <a:xfrm>
              <a:off x="179513" y="3848471"/>
              <a:ext cx="1042764" cy="358984"/>
            </a:xfrm>
            <a:prstGeom prst="rect">
              <a:avLst/>
            </a:prstGeom>
          </p:spPr>
        </p:pic>
        <p:sp>
          <p:nvSpPr>
            <p:cNvPr id="26" name="ZoneTexte 25">
              <a:extLst>
                <a:ext uri="{FF2B5EF4-FFF2-40B4-BE49-F238E27FC236}">
                  <a16:creationId xmlns:a16="http://schemas.microsoft.com/office/drawing/2014/main" id="{A5FAFDEF-116D-BA05-D0CD-09D8E79BD2CB}"/>
                </a:ext>
              </a:extLst>
            </p:cNvPr>
            <p:cNvSpPr txBox="1"/>
            <p:nvPr/>
          </p:nvSpPr>
          <p:spPr>
            <a:xfrm>
              <a:off x="1222762" y="1635646"/>
              <a:ext cx="1820038" cy="338554"/>
            </a:xfrm>
            <a:prstGeom prst="rect">
              <a:avLst/>
            </a:prstGeom>
            <a:solidFill>
              <a:schemeClr val="accent1">
                <a:lumMod val="20000"/>
                <a:lumOff val="80000"/>
              </a:schemeClr>
            </a:solidFill>
          </p:spPr>
          <p:txBody>
            <a:bodyPr wrap="square">
              <a:spAutoFit/>
            </a:bodyPr>
            <a:lstStyle/>
            <a:p>
              <a:r>
                <a:rPr lang="fr-FR" sz="800" dirty="0"/>
                <a:t>Affichage du plan de masse "site". Niveau de zoom configurable</a:t>
              </a:r>
            </a:p>
          </p:txBody>
        </p:sp>
        <p:sp>
          <p:nvSpPr>
            <p:cNvPr id="27" name="ZoneTexte 26">
              <a:extLst>
                <a:ext uri="{FF2B5EF4-FFF2-40B4-BE49-F238E27FC236}">
                  <a16:creationId xmlns:a16="http://schemas.microsoft.com/office/drawing/2014/main" id="{B90D9FB2-CD72-202A-2A9E-5103ECE20685}"/>
                </a:ext>
              </a:extLst>
            </p:cNvPr>
            <p:cNvSpPr txBox="1"/>
            <p:nvPr/>
          </p:nvSpPr>
          <p:spPr>
            <a:xfrm>
              <a:off x="1222762" y="2078211"/>
              <a:ext cx="1820038" cy="338554"/>
            </a:xfrm>
            <a:prstGeom prst="rect">
              <a:avLst/>
            </a:prstGeom>
            <a:solidFill>
              <a:schemeClr val="accent1">
                <a:lumMod val="20000"/>
                <a:lumOff val="80000"/>
              </a:schemeClr>
            </a:solidFill>
          </p:spPr>
          <p:txBody>
            <a:bodyPr wrap="square">
              <a:spAutoFit/>
            </a:bodyPr>
            <a:lstStyle/>
            <a:p>
              <a:r>
                <a:rPr lang="fr-FR" sz="800" dirty="0"/>
                <a:t>Consignes de test et de maintenance en cours.</a:t>
              </a:r>
            </a:p>
          </p:txBody>
        </p:sp>
        <p:sp>
          <p:nvSpPr>
            <p:cNvPr id="28" name="ZoneTexte 27">
              <a:extLst>
                <a:ext uri="{FF2B5EF4-FFF2-40B4-BE49-F238E27FC236}">
                  <a16:creationId xmlns:a16="http://schemas.microsoft.com/office/drawing/2014/main" id="{C1C1A655-9249-873F-C71B-844F3068FAF0}"/>
                </a:ext>
              </a:extLst>
            </p:cNvPr>
            <p:cNvSpPr txBox="1"/>
            <p:nvPr/>
          </p:nvSpPr>
          <p:spPr>
            <a:xfrm>
              <a:off x="1222762" y="2520776"/>
              <a:ext cx="1820038" cy="338554"/>
            </a:xfrm>
            <a:prstGeom prst="rect">
              <a:avLst/>
            </a:prstGeom>
            <a:solidFill>
              <a:schemeClr val="accent1">
                <a:lumMod val="20000"/>
                <a:lumOff val="80000"/>
              </a:schemeClr>
            </a:solidFill>
          </p:spPr>
          <p:txBody>
            <a:bodyPr wrap="square">
              <a:spAutoFit/>
            </a:bodyPr>
            <a:lstStyle/>
            <a:p>
              <a:r>
                <a:rPr lang="fr-FR" sz="800" dirty="0"/>
                <a:t>Historique des alarmes,</a:t>
              </a:r>
            </a:p>
            <a:p>
              <a:r>
                <a:rPr lang="fr-FR" sz="800" dirty="0"/>
                <a:t>Historique des évènements.</a:t>
              </a:r>
            </a:p>
          </p:txBody>
        </p:sp>
        <p:sp>
          <p:nvSpPr>
            <p:cNvPr id="29" name="ZoneTexte 28">
              <a:extLst>
                <a:ext uri="{FF2B5EF4-FFF2-40B4-BE49-F238E27FC236}">
                  <a16:creationId xmlns:a16="http://schemas.microsoft.com/office/drawing/2014/main" id="{068C4BBE-08F5-E7F8-FE3C-236ADB92DB7C}"/>
                </a:ext>
              </a:extLst>
            </p:cNvPr>
            <p:cNvSpPr txBox="1"/>
            <p:nvPr/>
          </p:nvSpPr>
          <p:spPr>
            <a:xfrm>
              <a:off x="1222762" y="2963341"/>
              <a:ext cx="1820038" cy="338554"/>
            </a:xfrm>
            <a:prstGeom prst="rect">
              <a:avLst/>
            </a:prstGeom>
            <a:solidFill>
              <a:schemeClr val="accent1">
                <a:lumMod val="20000"/>
                <a:lumOff val="80000"/>
              </a:schemeClr>
            </a:solidFill>
          </p:spPr>
          <p:txBody>
            <a:bodyPr wrap="square">
              <a:spAutoFit/>
            </a:bodyPr>
            <a:lstStyle/>
            <a:p>
              <a:r>
                <a:rPr lang="fr-FR" sz="800" dirty="0"/>
                <a:t>Nombre présélectionné de commandes et d’états.</a:t>
              </a:r>
            </a:p>
          </p:txBody>
        </p:sp>
        <p:sp>
          <p:nvSpPr>
            <p:cNvPr id="30" name="ZoneTexte 29">
              <a:extLst>
                <a:ext uri="{FF2B5EF4-FFF2-40B4-BE49-F238E27FC236}">
                  <a16:creationId xmlns:a16="http://schemas.microsoft.com/office/drawing/2014/main" id="{1F1B5AF5-50E6-E4EC-450B-5CD94BF0B0BE}"/>
                </a:ext>
              </a:extLst>
            </p:cNvPr>
            <p:cNvSpPr txBox="1"/>
            <p:nvPr/>
          </p:nvSpPr>
          <p:spPr>
            <a:xfrm>
              <a:off x="1222762" y="3405906"/>
              <a:ext cx="1820038" cy="338554"/>
            </a:xfrm>
            <a:prstGeom prst="rect">
              <a:avLst/>
            </a:prstGeom>
            <a:solidFill>
              <a:schemeClr val="accent1">
                <a:lumMod val="20000"/>
                <a:lumOff val="80000"/>
              </a:schemeClr>
            </a:solidFill>
          </p:spPr>
          <p:txBody>
            <a:bodyPr wrap="square">
              <a:spAutoFit/>
            </a:bodyPr>
            <a:lstStyle/>
            <a:p>
              <a:r>
                <a:rPr lang="fr-FR" sz="800" dirty="0"/>
                <a:t>Paramétrage des commandes du pupitre (ensemble des </a:t>
              </a:r>
              <a:r>
                <a:rPr lang="fr-FR" sz="800" dirty="0" err="1"/>
                <a:t>cdes</a:t>
              </a:r>
              <a:r>
                <a:rPr lang="fr-FR" sz="800" dirty="0"/>
                <a:t>).</a:t>
              </a:r>
            </a:p>
          </p:txBody>
        </p:sp>
        <p:sp>
          <p:nvSpPr>
            <p:cNvPr id="31" name="ZoneTexte 30">
              <a:extLst>
                <a:ext uri="{FF2B5EF4-FFF2-40B4-BE49-F238E27FC236}">
                  <a16:creationId xmlns:a16="http://schemas.microsoft.com/office/drawing/2014/main" id="{5525604E-3747-EC13-30C3-3F5D91C62229}"/>
                </a:ext>
              </a:extLst>
            </p:cNvPr>
            <p:cNvSpPr txBox="1"/>
            <p:nvPr/>
          </p:nvSpPr>
          <p:spPr>
            <a:xfrm>
              <a:off x="1222762" y="3848471"/>
              <a:ext cx="1820038" cy="584775"/>
            </a:xfrm>
            <a:prstGeom prst="rect">
              <a:avLst/>
            </a:prstGeom>
            <a:solidFill>
              <a:schemeClr val="accent1">
                <a:lumMod val="20000"/>
                <a:lumOff val="80000"/>
              </a:schemeClr>
            </a:solidFill>
          </p:spPr>
          <p:txBody>
            <a:bodyPr wrap="square">
              <a:spAutoFit/>
            </a:bodyPr>
            <a:lstStyle/>
            <a:p>
              <a:r>
                <a:rPr lang="fr-FR" sz="800" dirty="0"/>
                <a:t>Menu contextuel : Gestion des utilisateurs, main courante (option),</a:t>
              </a:r>
            </a:p>
            <a:p>
              <a:r>
                <a:rPr lang="fr-FR" sz="800" dirty="0"/>
                <a:t>permis feu, configuration des consignes.</a:t>
              </a:r>
            </a:p>
          </p:txBody>
        </p:sp>
      </p:grpSp>
      <p:grpSp>
        <p:nvGrpSpPr>
          <p:cNvPr id="67" name="Groupe 66">
            <a:extLst>
              <a:ext uri="{FF2B5EF4-FFF2-40B4-BE49-F238E27FC236}">
                <a16:creationId xmlns:a16="http://schemas.microsoft.com/office/drawing/2014/main" id="{6D00660E-8798-4DA3-ED0D-71CFA67F7099}"/>
              </a:ext>
            </a:extLst>
          </p:cNvPr>
          <p:cNvGrpSpPr/>
          <p:nvPr/>
        </p:nvGrpSpPr>
        <p:grpSpPr>
          <a:xfrm>
            <a:off x="3322692" y="2329946"/>
            <a:ext cx="5634288" cy="2078625"/>
            <a:chOff x="3322692" y="1869977"/>
            <a:chExt cx="5634288" cy="2078625"/>
          </a:xfrm>
        </p:grpSpPr>
        <p:grpSp>
          <p:nvGrpSpPr>
            <p:cNvPr id="65" name="Groupe 64">
              <a:extLst>
                <a:ext uri="{FF2B5EF4-FFF2-40B4-BE49-F238E27FC236}">
                  <a16:creationId xmlns:a16="http://schemas.microsoft.com/office/drawing/2014/main" id="{3F475A34-4871-3B71-DEC7-A3267E877087}"/>
                </a:ext>
              </a:extLst>
            </p:cNvPr>
            <p:cNvGrpSpPr/>
            <p:nvPr/>
          </p:nvGrpSpPr>
          <p:grpSpPr>
            <a:xfrm>
              <a:off x="3328878" y="1869977"/>
              <a:ext cx="5602273" cy="338556"/>
              <a:chOff x="3347864" y="1617766"/>
              <a:chExt cx="5602273" cy="338556"/>
            </a:xfrm>
          </p:grpSpPr>
          <p:pic>
            <p:nvPicPr>
              <p:cNvPr id="33" name="Image 32">
                <a:extLst>
                  <a:ext uri="{FF2B5EF4-FFF2-40B4-BE49-F238E27FC236}">
                    <a16:creationId xmlns:a16="http://schemas.microsoft.com/office/drawing/2014/main" id="{AB9CE504-63DD-F5FC-A998-59128DB79D95}"/>
                  </a:ext>
                </a:extLst>
              </p:cNvPr>
              <p:cNvPicPr>
                <a:picLocks noChangeAspect="1"/>
              </p:cNvPicPr>
              <p:nvPr/>
            </p:nvPicPr>
            <p:blipFill>
              <a:blip r:embed="rId10"/>
              <a:stretch>
                <a:fillRect/>
              </a:stretch>
            </p:blipFill>
            <p:spPr>
              <a:xfrm>
                <a:off x="3347864" y="1617768"/>
                <a:ext cx="677278" cy="338554"/>
              </a:xfrm>
              <a:prstGeom prst="rect">
                <a:avLst/>
              </a:prstGeom>
            </p:spPr>
          </p:pic>
          <p:pic>
            <p:nvPicPr>
              <p:cNvPr id="35" name="Image 34">
                <a:extLst>
                  <a:ext uri="{FF2B5EF4-FFF2-40B4-BE49-F238E27FC236}">
                    <a16:creationId xmlns:a16="http://schemas.microsoft.com/office/drawing/2014/main" id="{D2743377-2B97-B636-142B-A293FC877882}"/>
                  </a:ext>
                </a:extLst>
              </p:cNvPr>
              <p:cNvPicPr>
                <a:picLocks noChangeAspect="1"/>
              </p:cNvPicPr>
              <p:nvPr/>
            </p:nvPicPr>
            <p:blipFill>
              <a:blip r:embed="rId11"/>
              <a:stretch>
                <a:fillRect/>
              </a:stretch>
            </p:blipFill>
            <p:spPr>
              <a:xfrm>
                <a:off x="5185461" y="1617767"/>
                <a:ext cx="700634" cy="337105"/>
              </a:xfrm>
              <a:prstGeom prst="rect">
                <a:avLst/>
              </a:prstGeom>
            </p:spPr>
          </p:pic>
          <p:pic>
            <p:nvPicPr>
              <p:cNvPr id="37" name="Image 36">
                <a:extLst>
                  <a:ext uri="{FF2B5EF4-FFF2-40B4-BE49-F238E27FC236}">
                    <a16:creationId xmlns:a16="http://schemas.microsoft.com/office/drawing/2014/main" id="{3DEC76E2-6B26-09D1-42B6-7CA5BBEBC6D5}"/>
                  </a:ext>
                </a:extLst>
              </p:cNvPr>
              <p:cNvPicPr>
                <a:picLocks noChangeAspect="1"/>
              </p:cNvPicPr>
              <p:nvPr/>
            </p:nvPicPr>
            <p:blipFill>
              <a:blip r:embed="rId12"/>
              <a:stretch>
                <a:fillRect/>
              </a:stretch>
            </p:blipFill>
            <p:spPr>
              <a:xfrm>
                <a:off x="7117439" y="1617766"/>
                <a:ext cx="695055" cy="335659"/>
              </a:xfrm>
              <a:prstGeom prst="rect">
                <a:avLst/>
              </a:prstGeom>
            </p:spPr>
          </p:pic>
          <p:sp>
            <p:nvSpPr>
              <p:cNvPr id="48" name="ZoneTexte 47">
                <a:extLst>
                  <a:ext uri="{FF2B5EF4-FFF2-40B4-BE49-F238E27FC236}">
                    <a16:creationId xmlns:a16="http://schemas.microsoft.com/office/drawing/2014/main" id="{D4EC7B2F-4168-375A-AD61-EA8ACF286EE2}"/>
                  </a:ext>
                </a:extLst>
              </p:cNvPr>
              <p:cNvSpPr txBox="1"/>
              <p:nvPr/>
            </p:nvSpPr>
            <p:spPr>
              <a:xfrm>
                <a:off x="3964512" y="1617767"/>
                <a:ext cx="1069082" cy="338554"/>
              </a:xfrm>
              <a:prstGeom prst="rect">
                <a:avLst/>
              </a:prstGeom>
              <a:solidFill>
                <a:schemeClr val="accent2">
                  <a:lumMod val="60000"/>
                  <a:lumOff val="40000"/>
                </a:schemeClr>
              </a:solidFill>
            </p:spPr>
            <p:txBody>
              <a:bodyPr wrap="square">
                <a:spAutoFit/>
              </a:bodyPr>
              <a:lstStyle/>
              <a:p>
                <a:r>
                  <a:rPr lang="fr-FR" sz="800" b="0" i="0" u="none" strike="noStrike" baseline="0" dirty="0">
                    <a:latin typeface="HelveticaNeueLTPro-LtCn"/>
                  </a:rPr>
                  <a:t>Nombre de zones en alarme feu</a:t>
                </a:r>
                <a:endParaRPr lang="fr-FR" sz="800" dirty="0"/>
              </a:p>
            </p:txBody>
          </p:sp>
          <p:sp>
            <p:nvSpPr>
              <p:cNvPr id="49" name="ZoneTexte 48">
                <a:extLst>
                  <a:ext uri="{FF2B5EF4-FFF2-40B4-BE49-F238E27FC236}">
                    <a16:creationId xmlns:a16="http://schemas.microsoft.com/office/drawing/2014/main" id="{A5793E21-3FCF-82A2-CD09-4AD027B04767}"/>
                  </a:ext>
                </a:extLst>
              </p:cNvPr>
              <p:cNvSpPr txBox="1"/>
              <p:nvPr/>
            </p:nvSpPr>
            <p:spPr>
              <a:xfrm>
                <a:off x="5843605" y="1617767"/>
                <a:ext cx="1069082" cy="338554"/>
              </a:xfrm>
              <a:prstGeom prst="rect">
                <a:avLst/>
              </a:prstGeom>
              <a:solidFill>
                <a:schemeClr val="accent2">
                  <a:lumMod val="60000"/>
                  <a:lumOff val="40000"/>
                </a:schemeClr>
              </a:solidFill>
            </p:spPr>
            <p:txBody>
              <a:bodyPr wrap="square">
                <a:spAutoFit/>
              </a:bodyPr>
              <a:lstStyle/>
              <a:p>
                <a:r>
                  <a:rPr lang="fr-FR" sz="800" b="0" i="0" u="none" strike="noStrike" baseline="0" dirty="0">
                    <a:latin typeface="HelveticaNeueLTPro-LtCn"/>
                  </a:rPr>
                  <a:t>Nombre de zones en préalarme</a:t>
                </a:r>
                <a:endParaRPr lang="fr-FR" sz="800" dirty="0"/>
              </a:p>
            </p:txBody>
          </p:sp>
          <p:sp>
            <p:nvSpPr>
              <p:cNvPr id="50" name="ZoneTexte 49">
                <a:extLst>
                  <a:ext uri="{FF2B5EF4-FFF2-40B4-BE49-F238E27FC236}">
                    <a16:creationId xmlns:a16="http://schemas.microsoft.com/office/drawing/2014/main" id="{4663377F-43B7-965B-0120-7E73F6521FC1}"/>
                  </a:ext>
                </a:extLst>
              </p:cNvPr>
              <p:cNvSpPr txBox="1"/>
              <p:nvPr/>
            </p:nvSpPr>
            <p:spPr>
              <a:xfrm>
                <a:off x="7740351" y="1617767"/>
                <a:ext cx="1209786" cy="338554"/>
              </a:xfrm>
              <a:prstGeom prst="rect">
                <a:avLst/>
              </a:prstGeom>
              <a:solidFill>
                <a:schemeClr val="accent2">
                  <a:lumMod val="60000"/>
                  <a:lumOff val="40000"/>
                </a:schemeClr>
              </a:solidFill>
            </p:spPr>
            <p:txBody>
              <a:bodyPr wrap="square">
                <a:spAutoFit/>
              </a:bodyPr>
              <a:lstStyle/>
              <a:p>
                <a:r>
                  <a:rPr lang="fr-FR" sz="800" b="0" i="0" u="none" strike="noStrike" baseline="0" dirty="0">
                    <a:latin typeface="HelveticaNeueLTPro-LtCn"/>
                  </a:rPr>
                  <a:t>Nombre de zones </a:t>
                </a:r>
              </a:p>
              <a:p>
                <a:r>
                  <a:rPr lang="fr-FR" sz="800" b="0" i="0" u="none" strike="noStrike" baseline="0" dirty="0">
                    <a:latin typeface="HelveticaNeueLTPro-LtCn"/>
                  </a:rPr>
                  <a:t>en alarme technique</a:t>
                </a:r>
                <a:endParaRPr lang="fr-FR" sz="800" dirty="0"/>
              </a:p>
            </p:txBody>
          </p:sp>
        </p:grpSp>
        <p:grpSp>
          <p:nvGrpSpPr>
            <p:cNvPr id="64" name="Groupe 63">
              <a:extLst>
                <a:ext uri="{FF2B5EF4-FFF2-40B4-BE49-F238E27FC236}">
                  <a16:creationId xmlns:a16="http://schemas.microsoft.com/office/drawing/2014/main" id="{B61D2AAE-9C32-B010-5DF8-19183140C08E}"/>
                </a:ext>
              </a:extLst>
            </p:cNvPr>
            <p:cNvGrpSpPr/>
            <p:nvPr/>
          </p:nvGrpSpPr>
          <p:grpSpPr>
            <a:xfrm>
              <a:off x="3322692" y="2720451"/>
              <a:ext cx="5634288" cy="341449"/>
              <a:chOff x="3322692" y="2516841"/>
              <a:chExt cx="5634288" cy="341449"/>
            </a:xfrm>
          </p:grpSpPr>
          <p:pic>
            <p:nvPicPr>
              <p:cNvPr id="39" name="Image 38">
                <a:extLst>
                  <a:ext uri="{FF2B5EF4-FFF2-40B4-BE49-F238E27FC236}">
                    <a16:creationId xmlns:a16="http://schemas.microsoft.com/office/drawing/2014/main" id="{51C71850-41A5-97B3-806B-FCDB6DA31BA3}"/>
                  </a:ext>
                </a:extLst>
              </p:cNvPr>
              <p:cNvPicPr>
                <a:picLocks noChangeAspect="1"/>
              </p:cNvPicPr>
              <p:nvPr/>
            </p:nvPicPr>
            <p:blipFill>
              <a:blip r:embed="rId13"/>
              <a:stretch>
                <a:fillRect/>
              </a:stretch>
            </p:blipFill>
            <p:spPr>
              <a:xfrm>
                <a:off x="3322692" y="2519736"/>
                <a:ext cx="695055" cy="335659"/>
              </a:xfrm>
              <a:prstGeom prst="rect">
                <a:avLst/>
              </a:prstGeom>
            </p:spPr>
          </p:pic>
          <p:pic>
            <p:nvPicPr>
              <p:cNvPr id="41" name="Image 40">
                <a:extLst>
                  <a:ext uri="{FF2B5EF4-FFF2-40B4-BE49-F238E27FC236}">
                    <a16:creationId xmlns:a16="http://schemas.microsoft.com/office/drawing/2014/main" id="{8C3F683D-1636-B8F1-172C-1AC7DCD6DD16}"/>
                  </a:ext>
                </a:extLst>
              </p:cNvPr>
              <p:cNvPicPr>
                <a:picLocks noChangeAspect="1"/>
              </p:cNvPicPr>
              <p:nvPr/>
            </p:nvPicPr>
            <p:blipFill>
              <a:blip r:embed="rId14"/>
              <a:stretch>
                <a:fillRect/>
              </a:stretch>
            </p:blipFill>
            <p:spPr>
              <a:xfrm>
                <a:off x="5179841" y="2519736"/>
                <a:ext cx="700634" cy="330862"/>
              </a:xfrm>
              <a:prstGeom prst="rect">
                <a:avLst/>
              </a:prstGeom>
            </p:spPr>
          </p:pic>
          <p:pic>
            <p:nvPicPr>
              <p:cNvPr id="43" name="Image 42">
                <a:extLst>
                  <a:ext uri="{FF2B5EF4-FFF2-40B4-BE49-F238E27FC236}">
                    <a16:creationId xmlns:a16="http://schemas.microsoft.com/office/drawing/2014/main" id="{08A3EF60-DF4A-DBD2-ED38-DE488A86BF6A}"/>
                  </a:ext>
                </a:extLst>
              </p:cNvPr>
              <p:cNvPicPr>
                <a:picLocks noChangeAspect="1"/>
              </p:cNvPicPr>
              <p:nvPr/>
            </p:nvPicPr>
            <p:blipFill rotWithShape="1">
              <a:blip r:embed="rId15"/>
              <a:srcRect r="796" b="208"/>
              <a:stretch/>
            </p:blipFill>
            <p:spPr>
              <a:xfrm>
                <a:off x="7117440" y="2519736"/>
                <a:ext cx="685724" cy="335659"/>
              </a:xfrm>
              <a:prstGeom prst="rect">
                <a:avLst/>
              </a:prstGeom>
            </p:spPr>
          </p:pic>
          <p:sp>
            <p:nvSpPr>
              <p:cNvPr id="51" name="ZoneTexte 50">
                <a:extLst>
                  <a:ext uri="{FF2B5EF4-FFF2-40B4-BE49-F238E27FC236}">
                    <a16:creationId xmlns:a16="http://schemas.microsoft.com/office/drawing/2014/main" id="{BA2C93FF-3F27-5FCF-C2B9-109C348A7E72}"/>
                  </a:ext>
                </a:extLst>
              </p:cNvPr>
              <p:cNvSpPr txBox="1"/>
              <p:nvPr/>
            </p:nvSpPr>
            <p:spPr>
              <a:xfrm>
                <a:off x="3959066" y="2516841"/>
                <a:ext cx="1069082" cy="338554"/>
              </a:xfrm>
              <a:prstGeom prst="rect">
                <a:avLst/>
              </a:prstGeom>
              <a:solidFill>
                <a:schemeClr val="accent2">
                  <a:lumMod val="60000"/>
                  <a:lumOff val="40000"/>
                </a:schemeClr>
              </a:solidFill>
            </p:spPr>
            <p:txBody>
              <a:bodyPr wrap="square">
                <a:spAutoFit/>
              </a:bodyPr>
              <a:lstStyle/>
              <a:p>
                <a:r>
                  <a:rPr lang="fr-FR" sz="800" b="0" i="0" u="none" strike="noStrike" baseline="0" dirty="0">
                    <a:latin typeface="HelveticaNeueLTPro-LtCn"/>
                  </a:rPr>
                  <a:t>Nombre de zones en dérangement</a:t>
                </a:r>
                <a:endParaRPr lang="fr-FR" sz="800" dirty="0"/>
              </a:p>
            </p:txBody>
          </p:sp>
          <p:sp>
            <p:nvSpPr>
              <p:cNvPr id="52" name="ZoneTexte 51">
                <a:extLst>
                  <a:ext uri="{FF2B5EF4-FFF2-40B4-BE49-F238E27FC236}">
                    <a16:creationId xmlns:a16="http://schemas.microsoft.com/office/drawing/2014/main" id="{2909C0F7-1E69-0787-0DBA-D345DA94EF18}"/>
                  </a:ext>
                </a:extLst>
              </p:cNvPr>
              <p:cNvSpPr txBox="1"/>
              <p:nvPr/>
            </p:nvSpPr>
            <p:spPr>
              <a:xfrm>
                <a:off x="5843605" y="2516841"/>
                <a:ext cx="1069082" cy="338554"/>
              </a:xfrm>
              <a:prstGeom prst="rect">
                <a:avLst/>
              </a:prstGeom>
              <a:solidFill>
                <a:schemeClr val="accent2">
                  <a:lumMod val="60000"/>
                  <a:lumOff val="40000"/>
                </a:schemeClr>
              </a:solidFill>
            </p:spPr>
            <p:txBody>
              <a:bodyPr wrap="square">
                <a:spAutoFit/>
              </a:bodyPr>
              <a:lstStyle/>
              <a:p>
                <a:r>
                  <a:rPr lang="fr-FR" sz="800" b="0" i="0" u="none" strike="noStrike" baseline="0" dirty="0">
                    <a:latin typeface="HelveticaNeueLTPro-LtCn"/>
                  </a:rPr>
                  <a:t>Nombre de zones hors service</a:t>
                </a:r>
                <a:endParaRPr lang="fr-FR" sz="800" dirty="0"/>
              </a:p>
            </p:txBody>
          </p:sp>
          <p:sp>
            <p:nvSpPr>
              <p:cNvPr id="53" name="ZoneTexte 52">
                <a:extLst>
                  <a:ext uri="{FF2B5EF4-FFF2-40B4-BE49-F238E27FC236}">
                    <a16:creationId xmlns:a16="http://schemas.microsoft.com/office/drawing/2014/main" id="{961B3BF5-3A33-93E8-01D3-942063B836DA}"/>
                  </a:ext>
                </a:extLst>
              </p:cNvPr>
              <p:cNvSpPr txBox="1"/>
              <p:nvPr/>
            </p:nvSpPr>
            <p:spPr>
              <a:xfrm>
                <a:off x="7740351" y="2519736"/>
                <a:ext cx="1216629" cy="338554"/>
              </a:xfrm>
              <a:prstGeom prst="rect">
                <a:avLst/>
              </a:prstGeom>
              <a:solidFill>
                <a:schemeClr val="accent2">
                  <a:lumMod val="60000"/>
                  <a:lumOff val="40000"/>
                </a:schemeClr>
              </a:solidFill>
            </p:spPr>
            <p:txBody>
              <a:bodyPr wrap="square">
                <a:spAutoFit/>
              </a:bodyPr>
              <a:lstStyle/>
              <a:p>
                <a:r>
                  <a:rPr lang="fr-FR" sz="800" b="0" i="0" u="none" strike="noStrike" baseline="0" dirty="0">
                    <a:latin typeface="HelveticaNeueLTPro-LtCn"/>
                  </a:rPr>
                  <a:t>Nombre de zones </a:t>
                </a:r>
              </a:p>
              <a:p>
                <a:r>
                  <a:rPr lang="fr-FR" sz="800" b="0" i="0" u="none" strike="noStrike" baseline="0" dirty="0">
                    <a:latin typeface="HelveticaNeueLTPro-LtCn"/>
                  </a:rPr>
                  <a:t>en test</a:t>
                </a:r>
                <a:endParaRPr lang="fr-FR" sz="800" dirty="0"/>
              </a:p>
            </p:txBody>
          </p:sp>
        </p:grpSp>
        <p:grpSp>
          <p:nvGrpSpPr>
            <p:cNvPr id="63" name="Groupe 62">
              <a:extLst>
                <a:ext uri="{FF2B5EF4-FFF2-40B4-BE49-F238E27FC236}">
                  <a16:creationId xmlns:a16="http://schemas.microsoft.com/office/drawing/2014/main" id="{F9B8D7AF-18BD-43B2-C696-F8E75BD947A1}"/>
                </a:ext>
              </a:extLst>
            </p:cNvPr>
            <p:cNvGrpSpPr/>
            <p:nvPr/>
          </p:nvGrpSpPr>
          <p:grpSpPr>
            <a:xfrm>
              <a:off x="3347864" y="3579862"/>
              <a:ext cx="5602273" cy="368740"/>
              <a:chOff x="3347864" y="3579862"/>
              <a:chExt cx="5602273" cy="368740"/>
            </a:xfrm>
          </p:grpSpPr>
          <p:pic>
            <p:nvPicPr>
              <p:cNvPr id="45" name="Image 44">
                <a:extLst>
                  <a:ext uri="{FF2B5EF4-FFF2-40B4-BE49-F238E27FC236}">
                    <a16:creationId xmlns:a16="http://schemas.microsoft.com/office/drawing/2014/main" id="{057962B8-5A1B-070F-A834-51BF82AF0F72}"/>
                  </a:ext>
                </a:extLst>
              </p:cNvPr>
              <p:cNvPicPr>
                <a:picLocks noChangeAspect="1"/>
              </p:cNvPicPr>
              <p:nvPr/>
            </p:nvPicPr>
            <p:blipFill>
              <a:blip r:embed="rId16"/>
              <a:stretch>
                <a:fillRect/>
              </a:stretch>
            </p:blipFill>
            <p:spPr>
              <a:xfrm>
                <a:off x="3347864" y="3591703"/>
                <a:ext cx="695055" cy="351766"/>
              </a:xfrm>
              <a:prstGeom prst="rect">
                <a:avLst/>
              </a:prstGeom>
            </p:spPr>
          </p:pic>
          <p:pic>
            <p:nvPicPr>
              <p:cNvPr id="47" name="Image 46">
                <a:extLst>
                  <a:ext uri="{FF2B5EF4-FFF2-40B4-BE49-F238E27FC236}">
                    <a16:creationId xmlns:a16="http://schemas.microsoft.com/office/drawing/2014/main" id="{56E79CCE-DE44-FBAB-C9C1-ED63E6116B08}"/>
                  </a:ext>
                </a:extLst>
              </p:cNvPr>
              <p:cNvPicPr>
                <a:picLocks noChangeAspect="1"/>
              </p:cNvPicPr>
              <p:nvPr/>
            </p:nvPicPr>
            <p:blipFill>
              <a:blip r:embed="rId17"/>
              <a:stretch>
                <a:fillRect/>
              </a:stretch>
            </p:blipFill>
            <p:spPr>
              <a:xfrm>
                <a:off x="5179841" y="3579862"/>
                <a:ext cx="695055" cy="338554"/>
              </a:xfrm>
              <a:prstGeom prst="rect">
                <a:avLst/>
              </a:prstGeom>
            </p:spPr>
          </p:pic>
          <p:sp>
            <p:nvSpPr>
              <p:cNvPr id="54" name="ZoneTexte 53">
                <a:extLst>
                  <a:ext uri="{FF2B5EF4-FFF2-40B4-BE49-F238E27FC236}">
                    <a16:creationId xmlns:a16="http://schemas.microsoft.com/office/drawing/2014/main" id="{55FEDE4D-ACD2-DDDD-724A-8E318FD3758E}"/>
                  </a:ext>
                </a:extLst>
              </p:cNvPr>
              <p:cNvSpPr txBox="1"/>
              <p:nvPr/>
            </p:nvSpPr>
            <p:spPr>
              <a:xfrm>
                <a:off x="3959066" y="3607153"/>
                <a:ext cx="1069082" cy="338554"/>
              </a:xfrm>
              <a:prstGeom prst="rect">
                <a:avLst/>
              </a:prstGeom>
              <a:solidFill>
                <a:schemeClr val="accent2">
                  <a:lumMod val="60000"/>
                  <a:lumOff val="40000"/>
                </a:schemeClr>
              </a:solidFill>
            </p:spPr>
            <p:txBody>
              <a:bodyPr wrap="square">
                <a:spAutoFit/>
              </a:bodyPr>
              <a:lstStyle/>
              <a:p>
                <a:r>
                  <a:rPr lang="fr-FR" sz="800" b="0" i="0" u="none" strike="noStrike" baseline="0" dirty="0">
                    <a:latin typeface="HelveticaNeueLTPro-LtCn"/>
                  </a:rPr>
                  <a:t>Messages non acquittés</a:t>
                </a:r>
                <a:endParaRPr lang="fr-FR" sz="800" dirty="0"/>
              </a:p>
            </p:txBody>
          </p:sp>
          <p:sp>
            <p:nvSpPr>
              <p:cNvPr id="55" name="ZoneTexte 54">
                <a:extLst>
                  <a:ext uri="{FF2B5EF4-FFF2-40B4-BE49-F238E27FC236}">
                    <a16:creationId xmlns:a16="http://schemas.microsoft.com/office/drawing/2014/main" id="{29029710-74C7-7AD9-5CE6-A6FB3023AE14}"/>
                  </a:ext>
                </a:extLst>
              </p:cNvPr>
              <p:cNvSpPr txBox="1"/>
              <p:nvPr/>
            </p:nvSpPr>
            <p:spPr>
              <a:xfrm>
                <a:off x="5843605" y="3579862"/>
                <a:ext cx="1069082" cy="338554"/>
              </a:xfrm>
              <a:prstGeom prst="rect">
                <a:avLst/>
              </a:prstGeom>
              <a:solidFill>
                <a:schemeClr val="accent2">
                  <a:lumMod val="60000"/>
                  <a:lumOff val="40000"/>
                </a:schemeClr>
              </a:solidFill>
            </p:spPr>
            <p:txBody>
              <a:bodyPr wrap="square">
                <a:spAutoFit/>
              </a:bodyPr>
              <a:lstStyle/>
              <a:p>
                <a:r>
                  <a:rPr lang="fr-FR" sz="800" b="0" i="0" u="none" strike="noStrike" baseline="0" dirty="0">
                    <a:latin typeface="HelveticaNeueLTPro-LtCn"/>
                  </a:rPr>
                  <a:t>Niveau d’accès sur la session en cours</a:t>
                </a:r>
                <a:endParaRPr lang="fr-FR" sz="800" dirty="0"/>
              </a:p>
            </p:txBody>
          </p:sp>
          <p:sp>
            <p:nvSpPr>
              <p:cNvPr id="56" name="ZoneTexte 55">
                <a:extLst>
                  <a:ext uri="{FF2B5EF4-FFF2-40B4-BE49-F238E27FC236}">
                    <a16:creationId xmlns:a16="http://schemas.microsoft.com/office/drawing/2014/main" id="{A8B4D1E3-BC01-A9F4-9C12-2DFDB43F9B61}"/>
                  </a:ext>
                </a:extLst>
              </p:cNvPr>
              <p:cNvSpPr txBox="1"/>
              <p:nvPr/>
            </p:nvSpPr>
            <p:spPr>
              <a:xfrm>
                <a:off x="7740351" y="3610048"/>
                <a:ext cx="1209786" cy="338554"/>
              </a:xfrm>
              <a:prstGeom prst="rect">
                <a:avLst/>
              </a:prstGeom>
              <a:solidFill>
                <a:schemeClr val="accent2">
                  <a:lumMod val="60000"/>
                  <a:lumOff val="40000"/>
                </a:schemeClr>
              </a:solidFill>
            </p:spPr>
            <p:txBody>
              <a:bodyPr wrap="square">
                <a:spAutoFit/>
              </a:bodyPr>
              <a:lstStyle/>
              <a:p>
                <a:r>
                  <a:rPr lang="fr-FR" sz="800" b="0" i="0" u="none" strike="noStrike" baseline="0" dirty="0">
                    <a:latin typeface="HelveticaNeueLTPro-LtCn"/>
                  </a:rPr>
                  <a:t>Aide </a:t>
                </a:r>
              </a:p>
              <a:p>
                <a:r>
                  <a:rPr lang="fr-FR" sz="800" b="0" i="0" u="none" strike="noStrike" baseline="0" dirty="0">
                    <a:latin typeface="HelveticaNeueLTPro-LtCn"/>
                  </a:rPr>
                  <a:t>en ligne</a:t>
                </a:r>
              </a:p>
            </p:txBody>
          </p:sp>
          <p:pic>
            <p:nvPicPr>
              <p:cNvPr id="58" name="Image 57">
                <a:extLst>
                  <a:ext uri="{FF2B5EF4-FFF2-40B4-BE49-F238E27FC236}">
                    <a16:creationId xmlns:a16="http://schemas.microsoft.com/office/drawing/2014/main" id="{18ECAF4B-5F63-4C7E-6794-A9AC56138F21}"/>
                  </a:ext>
                </a:extLst>
              </p:cNvPr>
              <p:cNvPicPr>
                <a:picLocks noChangeAspect="1"/>
              </p:cNvPicPr>
              <p:nvPr/>
            </p:nvPicPr>
            <p:blipFill>
              <a:blip r:embed="rId18"/>
              <a:stretch>
                <a:fillRect/>
              </a:stretch>
            </p:blipFill>
            <p:spPr>
              <a:xfrm>
                <a:off x="7161630" y="3607153"/>
                <a:ext cx="343634" cy="311263"/>
              </a:xfrm>
              <a:prstGeom prst="rect">
                <a:avLst/>
              </a:prstGeom>
            </p:spPr>
          </p:pic>
        </p:grpSp>
      </p:grpSp>
      <p:sp>
        <p:nvSpPr>
          <p:cNvPr id="69" name="Rectangle 68">
            <a:extLst>
              <a:ext uri="{FF2B5EF4-FFF2-40B4-BE49-F238E27FC236}">
                <a16:creationId xmlns:a16="http://schemas.microsoft.com/office/drawing/2014/main" id="{937CD245-739D-B095-5E42-C78759B5068C}"/>
              </a:ext>
            </a:extLst>
          </p:cNvPr>
          <p:cNvSpPr/>
          <p:nvPr/>
        </p:nvSpPr>
        <p:spPr>
          <a:xfrm>
            <a:off x="2195736" y="1265538"/>
            <a:ext cx="1159237" cy="442631"/>
          </a:xfrm>
          <a:prstGeom prst="rect">
            <a:avLst/>
          </a:prstGeom>
          <a:noFill/>
          <a:ln w="349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a:extLst>
              <a:ext uri="{FF2B5EF4-FFF2-40B4-BE49-F238E27FC236}">
                <a16:creationId xmlns:a16="http://schemas.microsoft.com/office/drawing/2014/main" id="{CE5F9BB1-FF35-DB20-D2DE-4747D9FBFC1B}"/>
              </a:ext>
            </a:extLst>
          </p:cNvPr>
          <p:cNvSpPr/>
          <p:nvPr/>
        </p:nvSpPr>
        <p:spPr>
          <a:xfrm>
            <a:off x="3392108" y="1265538"/>
            <a:ext cx="1107885" cy="442631"/>
          </a:xfrm>
          <a:prstGeom prst="rect">
            <a:avLst/>
          </a:prstGeom>
          <a:no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2" name="Connecteur : en angle 71">
            <a:extLst>
              <a:ext uri="{FF2B5EF4-FFF2-40B4-BE49-F238E27FC236}">
                <a16:creationId xmlns:a16="http://schemas.microsoft.com/office/drawing/2014/main" id="{18ABCFE0-571B-F44A-6959-6A0CAD9BD630}"/>
              </a:ext>
            </a:extLst>
          </p:cNvPr>
          <p:cNvCxnSpPr>
            <a:cxnSpLocks/>
            <a:stCxn id="70" idx="2"/>
            <a:endCxn id="73" idx="0"/>
          </p:cNvCxnSpPr>
          <p:nvPr/>
        </p:nvCxnSpPr>
        <p:spPr>
          <a:xfrm rot="16200000" flipH="1">
            <a:off x="4776959" y="877260"/>
            <a:ext cx="542309" cy="2204125"/>
          </a:xfrm>
          <a:prstGeom prst="bentConnector3">
            <a:avLst>
              <a:gd name="adj1" fmla="val 50000"/>
            </a:avLst>
          </a:prstGeom>
          <a:ln w="3810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248E4E6F-1CC1-9B79-8F74-CB94C9313782}"/>
              </a:ext>
            </a:extLst>
          </p:cNvPr>
          <p:cNvSpPr/>
          <p:nvPr/>
        </p:nvSpPr>
        <p:spPr>
          <a:xfrm>
            <a:off x="3283694" y="2250478"/>
            <a:ext cx="5732963" cy="2224708"/>
          </a:xfrm>
          <a:prstGeom prst="rect">
            <a:avLst/>
          </a:prstGeom>
          <a:noFill/>
          <a:ln w="3492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a:extLst>
              <a:ext uri="{FF2B5EF4-FFF2-40B4-BE49-F238E27FC236}">
                <a16:creationId xmlns:a16="http://schemas.microsoft.com/office/drawing/2014/main" id="{D937E2B3-0BC7-7FF4-2A59-7E3FC602B67C}"/>
              </a:ext>
            </a:extLst>
          </p:cNvPr>
          <p:cNvSpPr/>
          <p:nvPr/>
        </p:nvSpPr>
        <p:spPr>
          <a:xfrm>
            <a:off x="123458" y="1995686"/>
            <a:ext cx="3014167" cy="2952328"/>
          </a:xfrm>
          <a:prstGeom prst="rect">
            <a:avLst/>
          </a:prstGeom>
          <a:noFill/>
          <a:ln w="349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0" name="Connecteur : en angle 79">
            <a:extLst>
              <a:ext uri="{FF2B5EF4-FFF2-40B4-BE49-F238E27FC236}">
                <a16:creationId xmlns:a16="http://schemas.microsoft.com/office/drawing/2014/main" id="{4EBF76C4-E6C9-A72C-E23A-66AC427AAA50}"/>
              </a:ext>
            </a:extLst>
          </p:cNvPr>
          <p:cNvCxnSpPr>
            <a:cxnSpLocks/>
            <a:stCxn id="69" idx="2"/>
            <a:endCxn id="79" idx="0"/>
          </p:cNvCxnSpPr>
          <p:nvPr/>
        </p:nvCxnSpPr>
        <p:spPr>
          <a:xfrm rot="5400000">
            <a:off x="2059191" y="1279521"/>
            <a:ext cx="287517" cy="1144813"/>
          </a:xfrm>
          <a:prstGeom prst="bentConnector3">
            <a:avLst>
              <a:gd name="adj1" fmla="val 50000"/>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9BBCEDD2-F844-ABF6-7983-7C6B6DA4F16D}"/>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Organisation de l’affichage sur écran</a:t>
            </a:r>
          </a:p>
        </p:txBody>
      </p:sp>
      <p:sp>
        <p:nvSpPr>
          <p:cNvPr id="84" name="Ellipse 83">
            <a:extLst>
              <a:ext uri="{FF2B5EF4-FFF2-40B4-BE49-F238E27FC236}">
                <a16:creationId xmlns:a16="http://schemas.microsoft.com/office/drawing/2014/main" id="{B93C0B93-77A3-16CA-669C-3634476BC4A5}"/>
              </a:ext>
            </a:extLst>
          </p:cNvPr>
          <p:cNvSpPr>
            <a:spLocks noChangeAspect="1"/>
          </p:cNvSpPr>
          <p:nvPr/>
        </p:nvSpPr>
        <p:spPr bwMode="auto">
          <a:xfrm>
            <a:off x="123455" y="764490"/>
            <a:ext cx="359999" cy="360000"/>
          </a:xfrm>
          <a:prstGeom prst="ellipse">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defRPr/>
            </a:pPr>
            <a:r>
              <a:rPr lang="fr-FR" sz="900" b="1" kern="0" dirty="0">
                <a:solidFill>
                  <a:schemeClr val="bg1"/>
                </a:solidFill>
              </a:rPr>
              <a:t>4</a:t>
            </a:r>
          </a:p>
        </p:txBody>
      </p:sp>
      <p:sp>
        <p:nvSpPr>
          <p:cNvPr id="85" name="Rectangle 84">
            <a:extLst>
              <a:ext uri="{FF2B5EF4-FFF2-40B4-BE49-F238E27FC236}">
                <a16:creationId xmlns:a16="http://schemas.microsoft.com/office/drawing/2014/main" id="{0B2D03F8-8F1C-80D3-BCD7-75C97E0D167F}"/>
              </a:ext>
            </a:extLst>
          </p:cNvPr>
          <p:cNvSpPr/>
          <p:nvPr/>
        </p:nvSpPr>
        <p:spPr>
          <a:xfrm>
            <a:off x="523763" y="829074"/>
            <a:ext cx="3385417" cy="230832"/>
          </a:xfrm>
          <a:prstGeom prst="rect">
            <a:avLst/>
          </a:prstGeom>
          <a:solidFill>
            <a:srgbClr val="00B050"/>
          </a:solidFill>
        </p:spPr>
        <p:txBody>
          <a:bodyPr wrap="square">
            <a:spAutoFit/>
          </a:bodyPr>
          <a:lstStyle/>
          <a:p>
            <a:pPr fontAlgn="base">
              <a:spcBef>
                <a:spcPct val="0"/>
              </a:spcBef>
              <a:spcAft>
                <a:spcPct val="0"/>
              </a:spcAft>
              <a:defRPr/>
            </a:pPr>
            <a:r>
              <a:rPr lang="fr-FR" sz="900" b="1" kern="0" dirty="0">
                <a:solidFill>
                  <a:schemeClr val="bg1"/>
                </a:solidFill>
              </a:rPr>
              <a:t>Bandeau des commandes et des indications.</a:t>
            </a:r>
          </a:p>
        </p:txBody>
      </p:sp>
      <p:sp>
        <p:nvSpPr>
          <p:cNvPr id="5" name="Espace réservé du numéro de diapositive 4">
            <a:extLst>
              <a:ext uri="{FF2B5EF4-FFF2-40B4-BE49-F238E27FC236}">
                <a16:creationId xmlns:a16="http://schemas.microsoft.com/office/drawing/2014/main" id="{C8D440A2-7D26-683A-702E-E7FCE6750AA7}"/>
              </a:ext>
            </a:extLst>
          </p:cNvPr>
          <p:cNvSpPr>
            <a:spLocks noGrp="1"/>
          </p:cNvSpPr>
          <p:nvPr>
            <p:ph type="sldNum" sz="quarter" idx="4"/>
          </p:nvPr>
        </p:nvSpPr>
        <p:spPr/>
        <p:txBody>
          <a:bodyPr/>
          <a:lstStyle/>
          <a:p>
            <a:fld id="{BE375096-6367-4A46-9B35-1C341654C780}" type="slidenum">
              <a:rPr lang="en-US" smtClean="0"/>
              <a:pPr/>
              <a:t>19</a:t>
            </a:fld>
            <a:endParaRPr lang="en-US" dirty="0"/>
          </a:p>
        </p:txBody>
      </p:sp>
    </p:spTree>
    <p:extLst>
      <p:ext uri="{BB962C8B-B14F-4D97-AF65-F5344CB8AC3E}">
        <p14:creationId xmlns:p14="http://schemas.microsoft.com/office/powerpoint/2010/main" val="951124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30">
            <a:extLst>
              <a:ext uri="{FF2B5EF4-FFF2-40B4-BE49-F238E27FC236}">
                <a16:creationId xmlns:a16="http://schemas.microsoft.com/office/drawing/2014/main" id="{E57AC3C6-2733-6CD2-1CDD-6012187FC24B}"/>
              </a:ext>
            </a:extLst>
          </p:cNvPr>
          <p:cNvSpPr>
            <a:spLocks noChangeArrowheads="1"/>
          </p:cNvSpPr>
          <p:nvPr/>
        </p:nvSpPr>
        <p:spPr bwMode="auto">
          <a:xfrm>
            <a:off x="4202361" y="1416445"/>
            <a:ext cx="4637466" cy="1803377"/>
          </a:xfrm>
          <a:prstGeom prst="foldedCorner">
            <a:avLst>
              <a:gd name="adj" fmla="val 12230"/>
            </a:avLst>
          </a:prstGeom>
          <a:gradFill flip="none" rotWithShape="1">
            <a:gsLst>
              <a:gs pos="8000">
                <a:schemeClr val="accent1">
                  <a:lumMod val="20000"/>
                  <a:lumOff val="80000"/>
                </a:schemeClr>
              </a:gs>
              <a:gs pos="56000">
                <a:schemeClr val="accent2">
                  <a:lumMod val="40000"/>
                  <a:lumOff val="60000"/>
                </a:schemeClr>
              </a:gs>
              <a:gs pos="98000">
                <a:schemeClr val="accent2">
                  <a:lumMod val="60000"/>
                  <a:lumOff val="40000"/>
                </a:schemeClr>
              </a:gs>
            </a:gsLst>
            <a:path path="circle">
              <a:fillToRect r="100000" b="100000"/>
            </a:path>
            <a:tileRect l="-100000" t="-100000"/>
          </a:gra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pic>
        <p:nvPicPr>
          <p:cNvPr id="81" name="Image 80" descr="Une image contenant ciel, bâtiment, bâtiment gouvernemental, immeuble résidentiel&#10;&#10;Description générée automatiquement">
            <a:extLst>
              <a:ext uri="{FF2B5EF4-FFF2-40B4-BE49-F238E27FC236}">
                <a16:creationId xmlns:a16="http://schemas.microsoft.com/office/drawing/2014/main" id="{E0477C29-49D5-6DE8-4AA6-9E71FDA6FE82}"/>
              </a:ext>
            </a:extLst>
          </p:cNvPr>
          <p:cNvPicPr>
            <a:picLocks noChangeAspect="1"/>
          </p:cNvPicPr>
          <p:nvPr/>
        </p:nvPicPr>
        <p:blipFill rotWithShape="1">
          <a:blip r:embed="rId3">
            <a:extLst>
              <a:ext uri="{28A0092B-C50C-407E-A947-70E740481C1C}">
                <a14:useLocalDpi xmlns:a14="http://schemas.microsoft.com/office/drawing/2010/main" val="0"/>
              </a:ext>
            </a:extLst>
          </a:blip>
          <a:srcRect l="9789" r="9789" b="6365"/>
          <a:stretch/>
        </p:blipFill>
        <p:spPr>
          <a:xfrm>
            <a:off x="2218673" y="1628033"/>
            <a:ext cx="788505" cy="595750"/>
          </a:xfrm>
          <a:prstGeom prst="rect">
            <a:avLst/>
          </a:prstGeom>
        </p:spPr>
      </p:pic>
      <p:sp>
        <p:nvSpPr>
          <p:cNvPr id="30" name="Rectangle 29">
            <a:extLst>
              <a:ext uri="{FF2B5EF4-FFF2-40B4-BE49-F238E27FC236}">
                <a16:creationId xmlns:a16="http://schemas.microsoft.com/office/drawing/2014/main" id="{D768E035-401D-56C6-3610-77E420272941}"/>
              </a:ext>
            </a:extLst>
          </p:cNvPr>
          <p:cNvSpPr/>
          <p:nvPr/>
        </p:nvSpPr>
        <p:spPr>
          <a:xfrm rot="5400000">
            <a:off x="2434292" y="2416786"/>
            <a:ext cx="672769" cy="141772"/>
          </a:xfrm>
          <a:prstGeom prst="rect">
            <a:avLst/>
          </a:prstGeom>
          <a:noFill/>
          <a:ln w="38100" cmpd="dbl">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E9CD47A7-6DD4-C373-F90A-62CA2D15153E}"/>
              </a:ext>
            </a:extLst>
          </p:cNvPr>
          <p:cNvSpPr/>
          <p:nvPr/>
        </p:nvSpPr>
        <p:spPr>
          <a:xfrm rot="5400000">
            <a:off x="395977" y="2255326"/>
            <a:ext cx="857869" cy="138671"/>
          </a:xfrm>
          <a:prstGeom prst="rect">
            <a:avLst/>
          </a:prstGeom>
          <a:noFill/>
          <a:ln w="38100" cmpd="dbl">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EC01BC77-F9F2-1B88-F4FC-DE99A650A29D}"/>
              </a:ext>
            </a:extLst>
          </p:cNvPr>
          <p:cNvSpPr/>
          <p:nvPr/>
        </p:nvSpPr>
        <p:spPr>
          <a:xfrm>
            <a:off x="832930" y="2146728"/>
            <a:ext cx="1094324" cy="149116"/>
          </a:xfrm>
          <a:prstGeom prst="rect">
            <a:avLst/>
          </a:prstGeom>
          <a:noFill/>
          <a:ln w="38100" cmpd="dbl">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Titre 1"/>
          <p:cNvSpPr>
            <a:spLocks noGrp="1"/>
          </p:cNvSpPr>
          <p:nvPr>
            <p:ph type="title"/>
          </p:nvPr>
        </p:nvSpPr>
        <p:spPr/>
        <p:txBody>
          <a:bodyPr/>
          <a:lstStyle/>
          <a:p>
            <a:r>
              <a:rPr lang="fr-FR" dirty="0"/>
              <a:t>Optima Vision, unité d’aide à l’exploitation</a:t>
            </a:r>
          </a:p>
        </p:txBody>
      </p:sp>
      <p:pic>
        <p:nvPicPr>
          <p:cNvPr id="46" name="Image 4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63216" y="1628033"/>
            <a:ext cx="788504" cy="591378"/>
          </a:xfrm>
          <a:prstGeom prst="rect">
            <a:avLst/>
          </a:prstGeom>
        </p:spPr>
      </p:pic>
      <p:pic>
        <p:nvPicPr>
          <p:cNvPr id="18" name="Imag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3850" y="2063086"/>
            <a:ext cx="378345" cy="288080"/>
          </a:xfrm>
          <a:prstGeom prst="rect">
            <a:avLst/>
          </a:prstGeom>
        </p:spPr>
      </p:pic>
      <p:pic>
        <p:nvPicPr>
          <p:cNvPr id="2" name="Imag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7608" y="1628033"/>
            <a:ext cx="788504" cy="591378"/>
          </a:xfrm>
          <a:prstGeom prst="rect">
            <a:avLst/>
          </a:prstGeom>
        </p:spPr>
      </p:pic>
      <p:pic>
        <p:nvPicPr>
          <p:cNvPr id="14" name="Imag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565" y="2063086"/>
            <a:ext cx="378345" cy="288080"/>
          </a:xfrm>
          <a:prstGeom prst="rect">
            <a:avLst/>
          </a:prstGeom>
        </p:spPr>
      </p:pic>
      <p:sp>
        <p:nvSpPr>
          <p:cNvPr id="45" name="Rectangle 44"/>
          <p:cNvSpPr/>
          <p:nvPr/>
        </p:nvSpPr>
        <p:spPr>
          <a:xfrm>
            <a:off x="4202361" y="1416446"/>
            <a:ext cx="4599611" cy="1631216"/>
          </a:xfrm>
          <a:prstGeom prst="rect">
            <a:avLst/>
          </a:prstGeom>
          <a:noFill/>
        </p:spPr>
        <p:txBody>
          <a:bodyPr wrap="square">
            <a:spAutoFit/>
          </a:bodyPr>
          <a:lstStyle/>
          <a:p>
            <a:pPr marR="0" lvl="0" algn="l" defTabSz="914400" rtl="0" eaLnBrk="1" fontAlgn="base" latinLnBrk="0" hangingPunct="1">
              <a:lnSpc>
                <a:spcPct val="100000"/>
              </a:lnSpc>
              <a:spcBef>
                <a:spcPct val="0"/>
              </a:spcBef>
              <a:spcAft>
                <a:spcPct val="0"/>
              </a:spcAft>
              <a:buClrTx/>
              <a:buSzTx/>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L’Unité d’aide à l’exploitation accompagne le système de sécurité incendie ;</a:t>
            </a:r>
          </a:p>
          <a:p>
            <a:pPr marR="0" lvl="0" algn="l" defTabSz="914400" rtl="0" eaLnBrk="1" fontAlgn="base" latinLnBrk="0" hangingPunct="1">
              <a:lnSpc>
                <a:spcPct val="100000"/>
              </a:lnSpc>
              <a:spcBef>
                <a:spcPct val="0"/>
              </a:spcBef>
              <a:spcAft>
                <a:spcPct val="0"/>
              </a:spcAft>
              <a:buClrTx/>
              <a:buSzTx/>
              <a:tabLst/>
              <a:defRPr/>
            </a:pPr>
            <a:endParaRPr kumimoji="0" lang="fr-FR" sz="600" b="0" i="0" u="none" strike="noStrike" kern="0" cap="none" spc="0" normalizeH="0" baseline="0" noProof="0" dirty="0">
              <a:ln>
                <a:noFill/>
              </a:ln>
              <a:solidFill>
                <a:srgbClr val="000000"/>
              </a:solidFill>
              <a:effectLst/>
              <a:uLnTx/>
              <a:uFillTx/>
              <a:latin typeface="Arial" panose="020B0604020202020204"/>
              <a:ea typeface="+mn-ea"/>
              <a:cs typeface="+mn-cs"/>
            </a:endParaRPr>
          </a:p>
          <a:p>
            <a:pPr marR="0" lvl="0" algn="l" defTabSz="914400" rtl="0" eaLnBrk="1" fontAlgn="base" latinLnBrk="0" hangingPunct="1">
              <a:lnSpc>
                <a:spcPct val="100000"/>
              </a:lnSpc>
              <a:spcBef>
                <a:spcPct val="0"/>
              </a:spcBef>
              <a:spcAft>
                <a:spcPct val="0"/>
              </a:spcAft>
              <a:buClrTx/>
              <a:buSzTx/>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Elle est utile dans de nombreux cas</a:t>
            </a:r>
            <a:r>
              <a:rPr lang="fr-FR" sz="1100" kern="0" dirty="0">
                <a:solidFill>
                  <a:srgbClr val="000000"/>
                </a:solidFill>
                <a:latin typeface="Arial" panose="020B0604020202020204"/>
              </a:rPr>
              <a:t> :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lang="fr-FR" sz="1100" kern="0" dirty="0">
                <a:solidFill>
                  <a:srgbClr val="000000"/>
                </a:solidFill>
                <a:latin typeface="Arial" panose="020B0604020202020204"/>
              </a:rPr>
              <a:t>Activités culturelles, musées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activités industrielles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configurations initiales simples,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Configurations étendues et complexes.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endParaRPr kumimoji="0" lang="fr-FR" sz="600" b="0" i="0" u="none" strike="noStrike" kern="0" cap="none" spc="0" normalizeH="0" baseline="0" noProof="0" dirty="0">
              <a:ln>
                <a:noFill/>
              </a:ln>
              <a:solidFill>
                <a:srgbClr val="000000"/>
              </a:solidFill>
              <a:effectLst/>
              <a:uLnTx/>
              <a:uFillTx/>
              <a:latin typeface="Arial" panose="020B0604020202020204"/>
              <a:ea typeface="+mn-ea"/>
              <a:cs typeface="+mn-cs"/>
            </a:endParaRPr>
          </a:p>
          <a:p>
            <a:pPr marR="0" lvl="0" algn="l" defTabSz="914400" rtl="0" eaLnBrk="1" fontAlgn="base" latinLnBrk="0" hangingPunct="1">
              <a:lnSpc>
                <a:spcPct val="100000"/>
              </a:lnSpc>
              <a:spcBef>
                <a:spcPct val="0"/>
              </a:spcBef>
              <a:spcAft>
                <a:spcPct val="0"/>
              </a:spcAft>
              <a:buClrTx/>
              <a:buSzTx/>
              <a:tabLst/>
              <a:defRPr/>
            </a:pPr>
            <a:r>
              <a:rPr lang="fr-FR" sz="1100" kern="0" dirty="0">
                <a:solidFill>
                  <a:srgbClr val="000000"/>
                </a:solidFill>
                <a:latin typeface="Arial" panose="020B0604020202020204"/>
              </a:rPr>
              <a:t>Elle est exigible en ERP de type U (hôpitaux, …) &gt; 2500 personnes … </a:t>
            </a:r>
          </a:p>
        </p:txBody>
      </p:sp>
      <p:sp>
        <p:nvSpPr>
          <p:cNvPr id="8" name="Espace réservé du numéro de diapositive 7">
            <a:extLst>
              <a:ext uri="{FF2B5EF4-FFF2-40B4-BE49-F238E27FC236}">
                <a16:creationId xmlns:a16="http://schemas.microsoft.com/office/drawing/2014/main" id="{00890D47-59FD-1BB7-536D-0BAF54D9F93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750" b="0" i="0" u="none" strike="noStrike" kern="1200" cap="none" spc="0" normalizeH="0" baseline="0" noProof="0" dirty="0">
              <a:ln>
                <a:noFill/>
              </a:ln>
              <a:solidFill>
                <a:srgbClr val="868686"/>
              </a:solidFill>
              <a:effectLst/>
              <a:uLnTx/>
              <a:uFillTx/>
              <a:latin typeface="Arial" panose="020B0604020202020204"/>
              <a:ea typeface="+mn-ea"/>
              <a:cs typeface="+mn-cs"/>
            </a:endParaRPr>
          </a:p>
        </p:txBody>
      </p:sp>
      <p:sp>
        <p:nvSpPr>
          <p:cNvPr id="12" name="Rectangle 11">
            <a:extLst>
              <a:ext uri="{FF2B5EF4-FFF2-40B4-BE49-F238E27FC236}">
                <a16:creationId xmlns:a16="http://schemas.microsoft.com/office/drawing/2014/main" id="{E6817512-205E-D90D-8AF6-B4D79C8FFB44}"/>
              </a:ext>
            </a:extLst>
          </p:cNvPr>
          <p:cNvSpPr/>
          <p:nvPr/>
        </p:nvSpPr>
        <p:spPr>
          <a:xfrm>
            <a:off x="123456" y="401530"/>
            <a:ext cx="6896815" cy="416011"/>
          </a:xfrm>
          <a:prstGeom prst="rect">
            <a:avLst/>
          </a:prstGeom>
          <a:noFill/>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A0E4"/>
                </a:solidFill>
                <a:effectLst/>
                <a:uLnTx/>
                <a:uFillTx/>
                <a:latin typeface="Arial" panose="020B0604020202020204"/>
                <a:ea typeface="+mn-ea"/>
                <a:cs typeface="+mn-cs"/>
              </a:rPr>
              <a:t>Introduction d’ensemble - applications</a:t>
            </a:r>
          </a:p>
        </p:txBody>
      </p:sp>
      <p:sp>
        <p:nvSpPr>
          <p:cNvPr id="42" name="Rectangle 41"/>
          <p:cNvSpPr/>
          <p:nvPr/>
        </p:nvSpPr>
        <p:spPr bwMode="auto">
          <a:xfrm>
            <a:off x="152142" y="2556789"/>
            <a:ext cx="3843793" cy="2268700"/>
          </a:xfrm>
          <a:prstGeom prst="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800" b="0" i="0" u="none" strike="noStrike" kern="0" cap="none" spc="0" normalizeH="0" baseline="0" noProof="0">
              <a:ln>
                <a:noFill/>
              </a:ln>
              <a:solidFill>
                <a:srgbClr val="000000"/>
              </a:solidFill>
              <a:effectLst/>
              <a:uLnTx/>
              <a:uFillTx/>
              <a:latin typeface="Arial" panose="020B0604020202020204"/>
              <a:ea typeface="+mn-ea"/>
              <a:cs typeface="+mn-cs"/>
            </a:endParaRPr>
          </a:p>
        </p:txBody>
      </p:sp>
      <p:pic>
        <p:nvPicPr>
          <p:cNvPr id="7" name="Image 6" descr="Une image contenant intérieur, conteneur, ordinateur&#10;&#10;Description générée automatiquement">
            <a:extLst>
              <a:ext uri="{FF2B5EF4-FFF2-40B4-BE49-F238E27FC236}">
                <a16:creationId xmlns:a16="http://schemas.microsoft.com/office/drawing/2014/main" id="{16F5DB15-67ED-F38A-A054-38FD76C3E507}"/>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rot="5400000">
            <a:off x="2225742" y="2375194"/>
            <a:ext cx="774368" cy="1637220"/>
          </a:xfrm>
          <a:prstGeom prst="rect">
            <a:avLst/>
          </a:prstGeom>
          <a:effectLst>
            <a:softEdge rad="127000"/>
          </a:effectLst>
        </p:spPr>
      </p:pic>
      <p:cxnSp>
        <p:nvCxnSpPr>
          <p:cNvPr id="28" name="Connecteur en angle 27"/>
          <p:cNvCxnSpPr>
            <a:cxnSpLocks/>
            <a:stCxn id="54" idx="1"/>
            <a:endCxn id="9" idx="1"/>
          </p:cNvCxnSpPr>
          <p:nvPr/>
        </p:nvCxnSpPr>
        <p:spPr bwMode="auto">
          <a:xfrm rot="10800000" flipH="1">
            <a:off x="508902" y="3097883"/>
            <a:ext cx="129234" cy="1133576"/>
          </a:xfrm>
          <a:prstGeom prst="bentConnector3">
            <a:avLst>
              <a:gd name="adj1" fmla="val -176888"/>
            </a:avLst>
          </a:prstGeom>
          <a:solidFill>
            <a:srgbClr val="CC0000"/>
          </a:solidFill>
          <a:ln w="9525" cap="flat" cmpd="sng" algn="ctr">
            <a:solidFill>
              <a:srgbClr val="0070C0"/>
            </a:solidFill>
            <a:prstDash val="solid"/>
            <a:round/>
            <a:headEnd type="none" w="med" len="med"/>
            <a:tailEnd type="arrow"/>
          </a:ln>
          <a:effectLst/>
        </p:spPr>
      </p:cxnSp>
      <p:grpSp>
        <p:nvGrpSpPr>
          <p:cNvPr id="23" name="Groupe 22">
            <a:extLst>
              <a:ext uri="{FF2B5EF4-FFF2-40B4-BE49-F238E27FC236}">
                <a16:creationId xmlns:a16="http://schemas.microsoft.com/office/drawing/2014/main" id="{52659519-DC45-5616-18DC-CC119FE21E88}"/>
              </a:ext>
            </a:extLst>
          </p:cNvPr>
          <p:cNvGrpSpPr/>
          <p:nvPr/>
        </p:nvGrpSpPr>
        <p:grpSpPr>
          <a:xfrm>
            <a:off x="638136" y="2647707"/>
            <a:ext cx="3213784" cy="900351"/>
            <a:chOff x="173514" y="2784080"/>
            <a:chExt cx="3213784" cy="900351"/>
          </a:xfrm>
        </p:grpSpPr>
        <p:pic>
          <p:nvPicPr>
            <p:cNvPr id="9" name="Image 8">
              <a:extLst>
                <a:ext uri="{FF2B5EF4-FFF2-40B4-BE49-F238E27FC236}">
                  <a16:creationId xmlns:a16="http://schemas.microsoft.com/office/drawing/2014/main" id="{700FCC13-54BE-56BC-91A2-9D3231C2C95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3514" y="2784080"/>
              <a:ext cx="1597488" cy="900351"/>
            </a:xfrm>
            <a:prstGeom prst="rect">
              <a:avLst/>
            </a:prstGeom>
          </p:spPr>
        </p:pic>
        <p:pic>
          <p:nvPicPr>
            <p:cNvPr id="16" name="Image 15" descr="Une image contenant intérieur, conteneur, ordinateur&#10;&#10;Description générée automatiquement">
              <a:extLst>
                <a:ext uri="{FF2B5EF4-FFF2-40B4-BE49-F238E27FC236}">
                  <a16:creationId xmlns:a16="http://schemas.microsoft.com/office/drawing/2014/main" id="{131B03C1-4284-1CFA-6439-56F90152E747}"/>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rot="5400000">
              <a:off x="2181504" y="2372698"/>
              <a:ext cx="774368" cy="1637220"/>
            </a:xfrm>
            <a:prstGeom prst="rect">
              <a:avLst/>
            </a:prstGeom>
            <a:effectLst>
              <a:softEdge rad="127000"/>
            </a:effectLst>
          </p:spPr>
        </p:pic>
      </p:grpSp>
      <p:sp>
        <p:nvSpPr>
          <p:cNvPr id="29" name="Rectangle 28"/>
          <p:cNvSpPr/>
          <p:nvPr/>
        </p:nvSpPr>
        <p:spPr bwMode="auto">
          <a:xfrm>
            <a:off x="631145" y="3363838"/>
            <a:ext cx="3220775" cy="224882"/>
          </a:xfrm>
          <a:prstGeom prst="rect">
            <a:avLst/>
          </a:prstGeom>
          <a:solidFill>
            <a:schemeClr val="bg1">
              <a:alpha val="7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800" b="0" i="1" u="none" strike="noStrike" kern="0" cap="none" spc="0" normalizeH="0" baseline="0" noProof="0" dirty="0">
                <a:ln>
                  <a:noFill/>
                </a:ln>
                <a:solidFill>
                  <a:schemeClr val="tx2"/>
                </a:solidFill>
                <a:effectLst/>
                <a:uLnTx/>
                <a:uFillTx/>
                <a:latin typeface="Arial" panose="020B0604020202020204"/>
                <a:ea typeface="+mn-ea"/>
                <a:cs typeface="+mn-cs"/>
              </a:rPr>
              <a:t>Défaut alimentation vers ECS du SSI</a:t>
            </a:r>
          </a:p>
        </p:txBody>
      </p:sp>
      <p:pic>
        <p:nvPicPr>
          <p:cNvPr id="32" name="Image 31" descr="Une image contenant texte, équipement électronique, afficher, ordinateur&#10;&#10;Description générée automatiquement">
            <a:extLst>
              <a:ext uri="{FF2B5EF4-FFF2-40B4-BE49-F238E27FC236}">
                <a16:creationId xmlns:a16="http://schemas.microsoft.com/office/drawing/2014/main" id="{EFFFB776-FED0-8185-F1C7-521FD53D3A9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6137" y="3721868"/>
            <a:ext cx="1737791" cy="1019182"/>
          </a:xfrm>
          <a:prstGeom prst="rect">
            <a:avLst/>
          </a:prstGeom>
        </p:spPr>
      </p:pic>
      <p:grpSp>
        <p:nvGrpSpPr>
          <p:cNvPr id="62" name="Groupe 61">
            <a:extLst>
              <a:ext uri="{FF2B5EF4-FFF2-40B4-BE49-F238E27FC236}">
                <a16:creationId xmlns:a16="http://schemas.microsoft.com/office/drawing/2014/main" id="{987FAE49-C12F-1D84-3489-E023B5713C4D}"/>
              </a:ext>
            </a:extLst>
          </p:cNvPr>
          <p:cNvGrpSpPr/>
          <p:nvPr/>
        </p:nvGrpSpPr>
        <p:grpSpPr>
          <a:xfrm>
            <a:off x="508902" y="3721868"/>
            <a:ext cx="1398802" cy="1019182"/>
            <a:chOff x="304543" y="3735549"/>
            <a:chExt cx="1398802" cy="1019182"/>
          </a:xfrm>
        </p:grpSpPr>
        <p:grpSp>
          <p:nvGrpSpPr>
            <p:cNvPr id="61" name="Groupe 60">
              <a:extLst>
                <a:ext uri="{FF2B5EF4-FFF2-40B4-BE49-F238E27FC236}">
                  <a16:creationId xmlns:a16="http://schemas.microsoft.com/office/drawing/2014/main" id="{7C16A336-A73E-DB64-F58D-5552F6DF6069}"/>
                </a:ext>
              </a:extLst>
            </p:cNvPr>
            <p:cNvGrpSpPr/>
            <p:nvPr/>
          </p:nvGrpSpPr>
          <p:grpSpPr>
            <a:xfrm>
              <a:off x="426786" y="3920627"/>
              <a:ext cx="1267066" cy="729076"/>
              <a:chOff x="436278" y="4098098"/>
              <a:chExt cx="1267066" cy="729076"/>
            </a:xfrm>
          </p:grpSpPr>
          <p:pic>
            <p:nvPicPr>
              <p:cNvPr id="50" name="Image 49" descr="Une image contenant texte, équipement électronique, intérieur, ordinateur&#10;&#10;Description générée automatiquement">
                <a:extLst>
                  <a:ext uri="{FF2B5EF4-FFF2-40B4-BE49-F238E27FC236}">
                    <a16:creationId xmlns:a16="http://schemas.microsoft.com/office/drawing/2014/main" id="{EE263C51-FDEE-2E76-D6EA-717D572B956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6908" y="4098098"/>
                <a:ext cx="936436" cy="657066"/>
              </a:xfrm>
              <a:prstGeom prst="rect">
                <a:avLst/>
              </a:prstGeom>
            </p:spPr>
          </p:pic>
          <p:pic>
            <p:nvPicPr>
              <p:cNvPr id="20" name="Picture 2" descr="C:\Users\pierre-nicolas.caron\Documents\Chubb\Images Plaquettes\Optima Vision - EAES.bmp"/>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36278" y="4321432"/>
                <a:ext cx="442524" cy="505742"/>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ectangle 53">
              <a:extLst>
                <a:ext uri="{FF2B5EF4-FFF2-40B4-BE49-F238E27FC236}">
                  <a16:creationId xmlns:a16="http://schemas.microsoft.com/office/drawing/2014/main" id="{EDE0C730-B4D6-49CB-C2EF-FB379BEDD8C9}"/>
                </a:ext>
              </a:extLst>
            </p:cNvPr>
            <p:cNvSpPr/>
            <p:nvPr/>
          </p:nvSpPr>
          <p:spPr bwMode="auto">
            <a:xfrm>
              <a:off x="304543" y="3735549"/>
              <a:ext cx="1398802" cy="1019182"/>
            </a:xfrm>
            <a:prstGeom prst="rect">
              <a:avLst/>
            </a:prstGeom>
            <a:noFill/>
            <a:ln w="9525" cap="flat" cmpd="sng" algn="ctr">
              <a:solidFill>
                <a:srgbClr val="00A0E4"/>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69" name="Rectangle 68">
            <a:extLst>
              <a:ext uri="{FF2B5EF4-FFF2-40B4-BE49-F238E27FC236}">
                <a16:creationId xmlns:a16="http://schemas.microsoft.com/office/drawing/2014/main" id="{0A4EE3A8-0572-5FAC-C321-FAC5BECB7ACE}"/>
              </a:ext>
            </a:extLst>
          </p:cNvPr>
          <p:cNvSpPr/>
          <p:nvPr/>
        </p:nvSpPr>
        <p:spPr bwMode="auto">
          <a:xfrm>
            <a:off x="287609" y="1395320"/>
            <a:ext cx="1757684" cy="224882"/>
          </a:xfrm>
          <a:prstGeom prst="rect">
            <a:avLst/>
          </a:prstGeom>
          <a:solidFill>
            <a:schemeClr val="bg1">
              <a:alpha val="7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800" i="1" kern="0" dirty="0">
                <a:solidFill>
                  <a:schemeClr val="tx2"/>
                </a:solidFill>
                <a:latin typeface="Arial" panose="020B0604020202020204"/>
              </a:rPr>
              <a:t>Exemple établissement de soins, </a:t>
            </a:r>
            <a:endParaRPr kumimoji="0" lang="fr-FR" sz="800" b="0" i="1" u="none" strike="noStrike" kern="0" cap="none" spc="0" normalizeH="0" baseline="0" noProof="0" dirty="0">
              <a:ln>
                <a:noFill/>
              </a:ln>
              <a:solidFill>
                <a:schemeClr val="tx2"/>
              </a:solidFill>
              <a:effectLst/>
              <a:uLnTx/>
              <a:uFillTx/>
              <a:latin typeface="Arial" panose="020B0604020202020204"/>
              <a:ea typeface="+mn-ea"/>
              <a:cs typeface="+mn-cs"/>
            </a:endParaRPr>
          </a:p>
        </p:txBody>
      </p:sp>
      <p:sp>
        <p:nvSpPr>
          <p:cNvPr id="73" name="Rectangle 72">
            <a:extLst>
              <a:ext uri="{FF2B5EF4-FFF2-40B4-BE49-F238E27FC236}">
                <a16:creationId xmlns:a16="http://schemas.microsoft.com/office/drawing/2014/main" id="{CF49A3F4-39CA-014D-D8FF-627BFB9B6ECD}"/>
              </a:ext>
            </a:extLst>
          </p:cNvPr>
          <p:cNvSpPr/>
          <p:nvPr/>
        </p:nvSpPr>
        <p:spPr>
          <a:xfrm>
            <a:off x="2788810" y="2151287"/>
            <a:ext cx="1070068" cy="144557"/>
          </a:xfrm>
          <a:prstGeom prst="rect">
            <a:avLst/>
          </a:prstGeom>
          <a:noFill/>
          <a:ln w="38100" cmpd="dbl">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7" name="Image 76">
            <a:extLst>
              <a:ext uri="{FF2B5EF4-FFF2-40B4-BE49-F238E27FC236}">
                <a16:creationId xmlns:a16="http://schemas.microsoft.com/office/drawing/2014/main" id="{98FA6646-A3D1-B3ED-EE36-4C8BA893F6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28833" y="2067646"/>
            <a:ext cx="378345" cy="288080"/>
          </a:xfrm>
          <a:prstGeom prst="rect">
            <a:avLst/>
          </a:prstGeom>
        </p:spPr>
      </p:pic>
      <p:sp>
        <p:nvSpPr>
          <p:cNvPr id="78" name="Rectangle 77">
            <a:extLst>
              <a:ext uri="{FF2B5EF4-FFF2-40B4-BE49-F238E27FC236}">
                <a16:creationId xmlns:a16="http://schemas.microsoft.com/office/drawing/2014/main" id="{F93A1A88-6568-35DC-5CA8-15DE6B102E99}"/>
              </a:ext>
            </a:extLst>
          </p:cNvPr>
          <p:cNvSpPr/>
          <p:nvPr/>
        </p:nvSpPr>
        <p:spPr bwMode="auto">
          <a:xfrm>
            <a:off x="2214700" y="1395320"/>
            <a:ext cx="1781235" cy="224882"/>
          </a:xfrm>
          <a:prstGeom prst="rect">
            <a:avLst/>
          </a:prstGeom>
          <a:solidFill>
            <a:schemeClr val="bg1">
              <a:alpha val="7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800" i="1" kern="0" dirty="0">
                <a:solidFill>
                  <a:schemeClr val="tx2"/>
                </a:solidFill>
                <a:latin typeface="Arial" panose="020B0604020202020204"/>
              </a:rPr>
              <a:t>Exemple activité tertiaire </a:t>
            </a:r>
          </a:p>
        </p:txBody>
      </p:sp>
      <p:pic>
        <p:nvPicPr>
          <p:cNvPr id="82" name="Image 81" descr="Une image contenant ciel, bâtiment, bâtiment gouvernemental, immeuble résidentiel&#10;&#10;Description générée automatiquement">
            <a:extLst>
              <a:ext uri="{FF2B5EF4-FFF2-40B4-BE49-F238E27FC236}">
                <a16:creationId xmlns:a16="http://schemas.microsoft.com/office/drawing/2014/main" id="{9C89197E-72F5-2C65-4A12-5BBC1E80EC2D}"/>
              </a:ext>
            </a:extLst>
          </p:cNvPr>
          <p:cNvPicPr>
            <a:picLocks noChangeAspect="1"/>
          </p:cNvPicPr>
          <p:nvPr/>
        </p:nvPicPr>
        <p:blipFill rotWithShape="1">
          <a:blip r:embed="rId3">
            <a:extLst>
              <a:ext uri="{28A0092B-C50C-407E-A947-70E740481C1C}">
                <a14:useLocalDpi xmlns:a14="http://schemas.microsoft.com/office/drawing/2010/main" val="0"/>
              </a:ext>
            </a:extLst>
          </a:blip>
          <a:srcRect l="9789" r="9789" b="6727"/>
          <a:stretch/>
        </p:blipFill>
        <p:spPr>
          <a:xfrm>
            <a:off x="3205830" y="1628033"/>
            <a:ext cx="788505" cy="593442"/>
          </a:xfrm>
          <a:prstGeom prst="rect">
            <a:avLst/>
          </a:prstGeom>
        </p:spPr>
      </p:pic>
      <p:pic>
        <p:nvPicPr>
          <p:cNvPr id="75" name="Image 74">
            <a:extLst>
              <a:ext uri="{FF2B5EF4-FFF2-40B4-BE49-F238E27FC236}">
                <a16:creationId xmlns:a16="http://schemas.microsoft.com/office/drawing/2014/main" id="{48B980A6-0916-7CAC-F9A9-F77F5324B9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10114" y="2067646"/>
            <a:ext cx="378345" cy="288080"/>
          </a:xfrm>
          <a:prstGeom prst="rect">
            <a:avLst/>
          </a:prstGeom>
        </p:spPr>
      </p:pic>
      <p:cxnSp>
        <p:nvCxnSpPr>
          <p:cNvPr id="91" name="Connecteur droit avec flèche 90">
            <a:extLst>
              <a:ext uri="{FF2B5EF4-FFF2-40B4-BE49-F238E27FC236}">
                <a16:creationId xmlns:a16="http://schemas.microsoft.com/office/drawing/2014/main" id="{C35F8E87-5058-F576-3652-4F0580EE35A9}"/>
              </a:ext>
            </a:extLst>
          </p:cNvPr>
          <p:cNvCxnSpPr>
            <a:stCxn id="54" idx="3"/>
            <a:endCxn id="32" idx="1"/>
          </p:cNvCxnSpPr>
          <p:nvPr/>
        </p:nvCxnSpPr>
        <p:spPr>
          <a:xfrm>
            <a:off x="1907704" y="4231459"/>
            <a:ext cx="278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 name="Groupe 10">
            <a:extLst>
              <a:ext uri="{FF2B5EF4-FFF2-40B4-BE49-F238E27FC236}">
                <a16:creationId xmlns:a16="http://schemas.microsoft.com/office/drawing/2014/main" id="{AED44DED-A5D5-256A-6301-D036054DDA49}"/>
              </a:ext>
            </a:extLst>
          </p:cNvPr>
          <p:cNvGrpSpPr/>
          <p:nvPr/>
        </p:nvGrpSpPr>
        <p:grpSpPr>
          <a:xfrm>
            <a:off x="4202361" y="3885860"/>
            <a:ext cx="4637466" cy="939629"/>
            <a:chOff x="4202361" y="3291830"/>
            <a:chExt cx="4637466" cy="939629"/>
          </a:xfrm>
        </p:grpSpPr>
        <p:sp>
          <p:nvSpPr>
            <p:cNvPr id="4" name="Rectangle 230">
              <a:extLst>
                <a:ext uri="{FF2B5EF4-FFF2-40B4-BE49-F238E27FC236}">
                  <a16:creationId xmlns:a16="http://schemas.microsoft.com/office/drawing/2014/main" id="{466FF359-5270-154E-1CB2-2A3C4C1C9BBA}"/>
                </a:ext>
              </a:extLst>
            </p:cNvPr>
            <p:cNvSpPr>
              <a:spLocks noChangeArrowheads="1"/>
            </p:cNvSpPr>
            <p:nvPr/>
          </p:nvSpPr>
          <p:spPr bwMode="auto">
            <a:xfrm>
              <a:off x="4202361" y="3291830"/>
              <a:ext cx="4637466" cy="939629"/>
            </a:xfrm>
            <a:prstGeom prst="foldedCorner">
              <a:avLst>
                <a:gd name="adj" fmla="val 12230"/>
              </a:avLst>
            </a:prstGeom>
            <a:gradFill flip="none" rotWithShape="1">
              <a:gsLst>
                <a:gs pos="8000">
                  <a:schemeClr val="accent1">
                    <a:lumMod val="20000"/>
                    <a:lumOff val="80000"/>
                  </a:schemeClr>
                </a:gs>
                <a:gs pos="56000">
                  <a:schemeClr val="accent2">
                    <a:lumMod val="40000"/>
                    <a:lumOff val="60000"/>
                  </a:schemeClr>
                </a:gs>
                <a:gs pos="98000">
                  <a:schemeClr val="accent2">
                    <a:lumMod val="60000"/>
                    <a:lumOff val="40000"/>
                  </a:schemeClr>
                </a:gs>
              </a:gsLst>
              <a:path path="circle">
                <a:fillToRect r="100000" b="100000"/>
              </a:path>
              <a:tileRect l="-100000" t="-100000"/>
            </a:gra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10" name="ZoneTexte 9">
              <a:extLst>
                <a:ext uri="{FF2B5EF4-FFF2-40B4-BE49-F238E27FC236}">
                  <a16:creationId xmlns:a16="http://schemas.microsoft.com/office/drawing/2014/main" id="{89E93295-0FFE-4790-7A60-DD02E094E839}"/>
                </a:ext>
              </a:extLst>
            </p:cNvPr>
            <p:cNvSpPr txBox="1"/>
            <p:nvPr/>
          </p:nvSpPr>
          <p:spPr>
            <a:xfrm>
              <a:off x="4202361" y="3297350"/>
              <a:ext cx="4580092" cy="861774"/>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Elle existe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En contrôle, sans interaction avec le SSI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En commandes, dédiée au SSI (voir NF S61-932) .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600" b="0" i="0" u="none" strike="noStrike" kern="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Elle est associée au système de sécurité incendie. </a:t>
              </a:r>
            </a:p>
          </p:txBody>
        </p:sp>
      </p:grpSp>
    </p:spTree>
    <p:extLst>
      <p:ext uri="{BB962C8B-B14F-4D97-AF65-F5344CB8AC3E}">
        <p14:creationId xmlns:p14="http://schemas.microsoft.com/office/powerpoint/2010/main" val="2773246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descr="Une image contenant texte, capture d’écran, moniteur, noir&#10;&#10;Description générée automatiquement">
            <a:extLst>
              <a:ext uri="{FF2B5EF4-FFF2-40B4-BE49-F238E27FC236}">
                <a16:creationId xmlns:a16="http://schemas.microsoft.com/office/drawing/2014/main" id="{137BCA9F-EB14-E77A-9205-C78753F572F7}"/>
              </a:ext>
            </a:extLst>
          </p:cNvPr>
          <p:cNvPicPr>
            <a:picLocks noChangeAspect="1"/>
          </p:cNvPicPr>
          <p:nvPr/>
        </p:nvPicPr>
        <p:blipFill rotWithShape="1">
          <a:blip r:embed="rId2">
            <a:extLst>
              <a:ext uri="{28A0092B-C50C-407E-A947-70E740481C1C}">
                <a14:useLocalDpi xmlns:a14="http://schemas.microsoft.com/office/drawing/2010/main" val="0"/>
              </a:ext>
            </a:extLst>
          </a:blip>
          <a:srcRect t="-2" r="-285" b="253"/>
          <a:stretch/>
        </p:blipFill>
        <p:spPr>
          <a:xfrm>
            <a:off x="123457" y="1416446"/>
            <a:ext cx="5668794" cy="3171528"/>
          </a:xfrm>
          <a:prstGeom prst="rect">
            <a:avLst/>
          </a:prstGeom>
        </p:spPr>
      </p:pic>
      <p:sp>
        <p:nvSpPr>
          <p:cNvPr id="2" name="Titre 1"/>
          <p:cNvSpPr>
            <a:spLocks noGrp="1"/>
          </p:cNvSpPr>
          <p:nvPr>
            <p:ph type="title"/>
          </p:nvPr>
        </p:nvSpPr>
        <p:spPr/>
        <p:txBody>
          <a:bodyPr/>
          <a:lstStyle/>
          <a:p>
            <a:r>
              <a:rPr lang="fr-FR" dirty="0"/>
              <a:t>Optima Vision, unité d’aide à l’exploitation</a:t>
            </a:r>
          </a:p>
        </p:txBody>
      </p:sp>
      <p:sp>
        <p:nvSpPr>
          <p:cNvPr id="4" name="Rectangle 3">
            <a:extLst>
              <a:ext uri="{FF2B5EF4-FFF2-40B4-BE49-F238E27FC236}">
                <a16:creationId xmlns:a16="http://schemas.microsoft.com/office/drawing/2014/main" id="{39DEF36E-3AF4-B051-9328-48B699CB08AB}"/>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Personnalisation du poste</a:t>
            </a:r>
          </a:p>
        </p:txBody>
      </p:sp>
      <p:sp>
        <p:nvSpPr>
          <p:cNvPr id="13" name="Rectangle 230">
            <a:extLst>
              <a:ext uri="{FF2B5EF4-FFF2-40B4-BE49-F238E27FC236}">
                <a16:creationId xmlns:a16="http://schemas.microsoft.com/office/drawing/2014/main" id="{3409A2EC-0DF6-8DEA-526D-0DC2BA8FA9F6}"/>
              </a:ext>
            </a:extLst>
          </p:cNvPr>
          <p:cNvSpPr>
            <a:spLocks noChangeArrowheads="1"/>
          </p:cNvSpPr>
          <p:nvPr/>
        </p:nvSpPr>
        <p:spPr bwMode="auto">
          <a:xfrm>
            <a:off x="5940153" y="1416446"/>
            <a:ext cx="2899674" cy="3171528"/>
          </a:xfrm>
          <a:prstGeom prst="foldedCorner">
            <a:avLst>
              <a:gd name="adj" fmla="val 12230"/>
            </a:avLst>
          </a:prstGeom>
          <a:gradFill flip="none" rotWithShape="1">
            <a:gsLst>
              <a:gs pos="8000">
                <a:schemeClr val="accent1">
                  <a:lumMod val="20000"/>
                  <a:lumOff val="80000"/>
                </a:schemeClr>
              </a:gs>
              <a:gs pos="56000">
                <a:schemeClr val="accent2">
                  <a:lumMod val="40000"/>
                  <a:lumOff val="60000"/>
                </a:schemeClr>
              </a:gs>
              <a:gs pos="98000">
                <a:schemeClr val="accent2">
                  <a:lumMod val="60000"/>
                  <a:lumOff val="40000"/>
                </a:schemeClr>
              </a:gs>
            </a:gsLst>
            <a:path path="circle">
              <a:fillToRect r="100000" b="100000"/>
            </a:path>
            <a:tileRect l="-100000" t="-100000"/>
          </a:gra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8" name="Rectangle 7"/>
          <p:cNvSpPr/>
          <p:nvPr/>
        </p:nvSpPr>
        <p:spPr>
          <a:xfrm>
            <a:off x="5940152" y="1416446"/>
            <a:ext cx="2899673" cy="1538883"/>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
              <a:defRPr/>
            </a:pPr>
            <a:r>
              <a:rPr lang="fr-FR" sz="1100" kern="0" dirty="0">
                <a:solidFill>
                  <a:srgbClr val="000000"/>
                </a:solidFill>
                <a:cs typeface="Arial" charset="0"/>
              </a:rPr>
              <a:t>L’environnement utilisateur est personnalisable sur code d’accès ; </a:t>
            </a:r>
          </a:p>
          <a:p>
            <a:pPr fontAlgn="base">
              <a:spcBef>
                <a:spcPct val="0"/>
              </a:spcBef>
              <a:spcAft>
                <a:spcPct val="0"/>
              </a:spcAft>
              <a:defRPr/>
            </a:pPr>
            <a:endParaRPr lang="fr-FR" sz="600" kern="0" dirty="0">
              <a:solidFill>
                <a:srgbClr val="000000"/>
              </a:solidFill>
              <a:cs typeface="Arial" charset="0"/>
            </a:endParaRPr>
          </a:p>
          <a:p>
            <a:pPr marL="285750" indent="-285750" fontAlgn="base">
              <a:spcBef>
                <a:spcPct val="0"/>
              </a:spcBef>
              <a:spcAft>
                <a:spcPct val="0"/>
              </a:spcAft>
              <a:buFont typeface="Wingdings" panose="05000000000000000000" pitchFamily="2" charset="2"/>
              <a:buChar char="§"/>
              <a:defRPr/>
            </a:pPr>
            <a:r>
              <a:rPr lang="fr-FR" sz="1100" kern="0" dirty="0">
                <a:solidFill>
                  <a:srgbClr val="000000"/>
                </a:solidFill>
              </a:rPr>
              <a:t>L’opération se fait au niveau administrateur ;</a:t>
            </a:r>
          </a:p>
          <a:p>
            <a:pPr marL="285750" indent="-285750" fontAlgn="base">
              <a:spcBef>
                <a:spcPct val="0"/>
              </a:spcBef>
              <a:spcAft>
                <a:spcPct val="0"/>
              </a:spcAft>
              <a:buFont typeface="Wingdings" panose="05000000000000000000" pitchFamily="2" charset="2"/>
              <a:buChar char="§"/>
              <a:defRPr/>
            </a:pPr>
            <a:endParaRPr lang="fr-FR" sz="1100" kern="0" dirty="0">
              <a:solidFill>
                <a:srgbClr val="000000"/>
              </a:solidFill>
              <a:cs typeface="Arial" charset="0"/>
            </a:endParaRPr>
          </a:p>
          <a:p>
            <a:pPr marL="285750" indent="-285750" fontAlgn="base">
              <a:spcBef>
                <a:spcPct val="0"/>
              </a:spcBef>
              <a:spcAft>
                <a:spcPct val="0"/>
              </a:spcAft>
              <a:buFont typeface="Wingdings" panose="05000000000000000000" pitchFamily="2" charset="2"/>
              <a:buChar char="§"/>
              <a:defRPr/>
            </a:pPr>
            <a:r>
              <a:rPr lang="fr-FR" sz="1100" kern="0" dirty="0">
                <a:solidFill>
                  <a:srgbClr val="000000"/>
                </a:solidFill>
                <a:cs typeface="Arial" charset="0"/>
              </a:rPr>
              <a:t>Les postes ont des accès en fonction des attributions, localisations des opérateurs, …</a:t>
            </a:r>
          </a:p>
        </p:txBody>
      </p:sp>
      <p:sp>
        <p:nvSpPr>
          <p:cNvPr id="3" name="Espace réservé du numéro de diapositive 2">
            <a:extLst>
              <a:ext uri="{FF2B5EF4-FFF2-40B4-BE49-F238E27FC236}">
                <a16:creationId xmlns:a16="http://schemas.microsoft.com/office/drawing/2014/main" id="{11A76E87-3A24-F0A0-0589-53E03787C528}"/>
              </a:ext>
            </a:extLst>
          </p:cNvPr>
          <p:cNvSpPr>
            <a:spLocks noGrp="1"/>
          </p:cNvSpPr>
          <p:nvPr>
            <p:ph type="sldNum" sz="quarter" idx="4"/>
          </p:nvPr>
        </p:nvSpPr>
        <p:spPr/>
        <p:txBody>
          <a:bodyPr/>
          <a:lstStyle/>
          <a:p>
            <a:fld id="{BE375096-6367-4A46-9B35-1C341654C780}" type="slidenum">
              <a:rPr lang="en-US" smtClean="0"/>
              <a:pPr/>
              <a:t>20</a:t>
            </a:fld>
            <a:endParaRPr lang="en-US" dirty="0"/>
          </a:p>
        </p:txBody>
      </p:sp>
    </p:spTree>
    <p:extLst>
      <p:ext uri="{BB962C8B-B14F-4D97-AF65-F5344CB8AC3E}">
        <p14:creationId xmlns:p14="http://schemas.microsoft.com/office/powerpoint/2010/main" val="909319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1" name="Image 160" descr="Une image contenant texte, intérieur&#10;&#10;Description générée automatiquement">
            <a:extLst>
              <a:ext uri="{FF2B5EF4-FFF2-40B4-BE49-F238E27FC236}">
                <a16:creationId xmlns:a16="http://schemas.microsoft.com/office/drawing/2014/main" id="{56AC231B-9E81-88C2-FD61-96F47FCFA1FF}"/>
              </a:ext>
            </a:extLst>
          </p:cNvPr>
          <p:cNvPicPr>
            <a:picLocks noChangeAspect="1"/>
          </p:cNvPicPr>
          <p:nvPr/>
        </p:nvPicPr>
        <p:blipFill rotWithShape="1">
          <a:blip r:embed="rId3">
            <a:extLst>
              <a:ext uri="{28A0092B-C50C-407E-A947-70E740481C1C}">
                <a14:useLocalDpi xmlns:a14="http://schemas.microsoft.com/office/drawing/2010/main" val="0"/>
              </a:ext>
            </a:extLst>
          </a:blip>
          <a:srcRect t="9717" r="20190" b="11362"/>
          <a:stretch/>
        </p:blipFill>
        <p:spPr>
          <a:xfrm>
            <a:off x="125189" y="1414112"/>
            <a:ext cx="8773987" cy="3459561"/>
          </a:xfrm>
          <a:prstGeom prst="rect">
            <a:avLst/>
          </a:prstGeom>
        </p:spPr>
      </p:pic>
      <p:sp>
        <p:nvSpPr>
          <p:cNvPr id="160" name="Rectangle 159">
            <a:extLst>
              <a:ext uri="{FF2B5EF4-FFF2-40B4-BE49-F238E27FC236}">
                <a16:creationId xmlns:a16="http://schemas.microsoft.com/office/drawing/2014/main" id="{28C17BF7-B4BD-757A-F6D0-EC0230438E36}"/>
              </a:ext>
            </a:extLst>
          </p:cNvPr>
          <p:cNvSpPr/>
          <p:nvPr/>
        </p:nvSpPr>
        <p:spPr>
          <a:xfrm>
            <a:off x="123455" y="1414112"/>
            <a:ext cx="8773987" cy="3459561"/>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Rectangle 230">
            <a:extLst>
              <a:ext uri="{FF2B5EF4-FFF2-40B4-BE49-F238E27FC236}">
                <a16:creationId xmlns:a16="http://schemas.microsoft.com/office/drawing/2014/main" id="{D1A0BEF3-E8D9-2226-AC7C-BE2F5DB0FBAC}"/>
              </a:ext>
            </a:extLst>
          </p:cNvPr>
          <p:cNvSpPr>
            <a:spLocks noChangeArrowheads="1"/>
          </p:cNvSpPr>
          <p:nvPr/>
        </p:nvSpPr>
        <p:spPr bwMode="auto">
          <a:xfrm>
            <a:off x="3995937" y="1419622"/>
            <a:ext cx="4857551" cy="474197"/>
          </a:xfrm>
          <a:prstGeom prst="foldedCorner">
            <a:avLst>
              <a:gd name="adj" fmla="val 30891"/>
            </a:avLst>
          </a:prstGeom>
          <a:gradFill flip="none" rotWithShape="1">
            <a:gsLst>
              <a:gs pos="8000">
                <a:schemeClr val="accent1">
                  <a:lumMod val="20000"/>
                  <a:lumOff val="80000"/>
                </a:schemeClr>
              </a:gs>
              <a:gs pos="56000">
                <a:schemeClr val="accent2">
                  <a:lumMod val="40000"/>
                  <a:lumOff val="60000"/>
                </a:schemeClr>
              </a:gs>
              <a:gs pos="98000">
                <a:schemeClr val="accent2">
                  <a:lumMod val="60000"/>
                  <a:lumOff val="40000"/>
                </a:schemeClr>
              </a:gs>
            </a:gsLst>
            <a:path path="circle">
              <a:fillToRect r="100000" b="100000"/>
            </a:path>
            <a:tileRect l="-100000" t="-100000"/>
          </a:gra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102" name="Rectangle 230">
            <a:extLst>
              <a:ext uri="{FF2B5EF4-FFF2-40B4-BE49-F238E27FC236}">
                <a16:creationId xmlns:a16="http://schemas.microsoft.com/office/drawing/2014/main" id="{9A647DA0-F998-2876-86E0-5609AD2D7ACB}"/>
              </a:ext>
            </a:extLst>
          </p:cNvPr>
          <p:cNvSpPr>
            <a:spLocks noChangeArrowheads="1"/>
          </p:cNvSpPr>
          <p:nvPr/>
        </p:nvSpPr>
        <p:spPr bwMode="auto">
          <a:xfrm>
            <a:off x="146496" y="1416446"/>
            <a:ext cx="3780246" cy="474197"/>
          </a:xfrm>
          <a:prstGeom prst="foldedCorner">
            <a:avLst>
              <a:gd name="adj" fmla="val 30891"/>
            </a:avLst>
          </a:prstGeom>
          <a:gradFill flip="none" rotWithShape="1">
            <a:gsLst>
              <a:gs pos="8000">
                <a:schemeClr val="accent1">
                  <a:lumMod val="20000"/>
                  <a:lumOff val="80000"/>
                </a:schemeClr>
              </a:gs>
              <a:gs pos="56000">
                <a:schemeClr val="accent2">
                  <a:lumMod val="40000"/>
                  <a:lumOff val="60000"/>
                </a:schemeClr>
              </a:gs>
              <a:gs pos="98000">
                <a:schemeClr val="accent2">
                  <a:lumMod val="60000"/>
                  <a:lumOff val="40000"/>
                </a:schemeClr>
              </a:gs>
            </a:gsLst>
            <a:path path="circle">
              <a:fillToRect r="100000" b="100000"/>
            </a:path>
            <a:tileRect l="-100000" t="-100000"/>
          </a:gra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2" name="Titre 1"/>
          <p:cNvSpPr>
            <a:spLocks noGrp="1"/>
          </p:cNvSpPr>
          <p:nvPr>
            <p:ph type="title"/>
          </p:nvPr>
        </p:nvSpPr>
        <p:spPr/>
        <p:txBody>
          <a:bodyPr/>
          <a:lstStyle/>
          <a:p>
            <a:r>
              <a:rPr lang="fr-FR" dirty="0"/>
              <a:t>Optima Vision, unité d’aide à l’exploitation</a:t>
            </a:r>
          </a:p>
        </p:txBody>
      </p:sp>
      <p:sp>
        <p:nvSpPr>
          <p:cNvPr id="38" name="Rectangle 37"/>
          <p:cNvSpPr/>
          <p:nvPr/>
        </p:nvSpPr>
        <p:spPr>
          <a:xfrm>
            <a:off x="4716016" y="1419622"/>
            <a:ext cx="4137472" cy="261610"/>
          </a:xfrm>
          <a:prstGeom prst="rect">
            <a:avLst/>
          </a:prstGeom>
        </p:spPr>
        <p:txBody>
          <a:bodyPr wrap="square">
            <a:spAutoFit/>
          </a:bodyPr>
          <a:lstStyle/>
          <a:p>
            <a:pPr algn="ctr" fontAlgn="base">
              <a:spcBef>
                <a:spcPct val="0"/>
              </a:spcBef>
              <a:spcAft>
                <a:spcPct val="0"/>
              </a:spcAft>
              <a:defRPr/>
            </a:pPr>
            <a:r>
              <a:rPr lang="fr-FR" sz="1100" kern="0" dirty="0">
                <a:solidFill>
                  <a:srgbClr val="000000"/>
                </a:solidFill>
              </a:rPr>
              <a:t>Plus de 60 symboles / icônes</a:t>
            </a:r>
          </a:p>
        </p:txBody>
      </p:sp>
      <p:sp>
        <p:nvSpPr>
          <p:cNvPr id="93" name="Rectangle 92"/>
          <p:cNvSpPr/>
          <p:nvPr/>
        </p:nvSpPr>
        <p:spPr>
          <a:xfrm>
            <a:off x="179512" y="1416446"/>
            <a:ext cx="3479338" cy="430887"/>
          </a:xfrm>
          <a:prstGeom prst="rect">
            <a:avLst/>
          </a:prstGeom>
        </p:spPr>
        <p:txBody>
          <a:bodyPr wrap="square">
            <a:spAutoFit/>
          </a:bodyPr>
          <a:lstStyle/>
          <a:p>
            <a:pPr algn="ctr" fontAlgn="base">
              <a:spcBef>
                <a:spcPct val="0"/>
              </a:spcBef>
              <a:spcAft>
                <a:spcPct val="0"/>
              </a:spcAft>
              <a:defRPr/>
            </a:pPr>
            <a:r>
              <a:rPr lang="fr-FR" sz="1100" kern="0" dirty="0">
                <a:solidFill>
                  <a:srgbClr val="000000"/>
                </a:solidFill>
              </a:rPr>
              <a:t>Bibliothèques disponibles de symboles :        </a:t>
            </a:r>
          </a:p>
          <a:p>
            <a:pPr algn="ctr" fontAlgn="base">
              <a:spcBef>
                <a:spcPct val="0"/>
              </a:spcBef>
              <a:spcAft>
                <a:spcPct val="0"/>
              </a:spcAft>
              <a:defRPr/>
            </a:pPr>
            <a:r>
              <a:rPr lang="fr-FR" sz="1100" kern="0" dirty="0">
                <a:solidFill>
                  <a:srgbClr val="000000"/>
                </a:solidFill>
              </a:rPr>
              <a:t>Icônes, pictogrammes, iso, photos</a:t>
            </a:r>
          </a:p>
        </p:txBody>
      </p:sp>
      <p:sp>
        <p:nvSpPr>
          <p:cNvPr id="4" name="Rectangle 3">
            <a:extLst>
              <a:ext uri="{FF2B5EF4-FFF2-40B4-BE49-F238E27FC236}">
                <a16:creationId xmlns:a16="http://schemas.microsoft.com/office/drawing/2014/main" id="{E1AAC5F2-F3EA-06B0-DD9D-D264AEFDF78B}"/>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Bibliothèques de symboles</a:t>
            </a:r>
          </a:p>
        </p:txBody>
      </p:sp>
      <p:grpSp>
        <p:nvGrpSpPr>
          <p:cNvPr id="6" name="Groupe 5">
            <a:extLst>
              <a:ext uri="{FF2B5EF4-FFF2-40B4-BE49-F238E27FC236}">
                <a16:creationId xmlns:a16="http://schemas.microsoft.com/office/drawing/2014/main" id="{AD7B6DFD-B69E-BE16-ADC8-BF0049D15876}"/>
              </a:ext>
            </a:extLst>
          </p:cNvPr>
          <p:cNvGrpSpPr/>
          <p:nvPr/>
        </p:nvGrpSpPr>
        <p:grpSpPr>
          <a:xfrm>
            <a:off x="3995936" y="2290759"/>
            <a:ext cx="482823" cy="2479527"/>
            <a:chOff x="4443955" y="2298033"/>
            <a:chExt cx="482823" cy="2479527"/>
          </a:xfrm>
        </p:grpSpPr>
        <p:sp>
          <p:nvSpPr>
            <p:cNvPr id="101" name="Rectangle 100">
              <a:extLst>
                <a:ext uri="{FF2B5EF4-FFF2-40B4-BE49-F238E27FC236}">
                  <a16:creationId xmlns:a16="http://schemas.microsoft.com/office/drawing/2014/main" id="{7047BDEF-8F63-1126-1312-8EF0A883B210}"/>
                </a:ext>
              </a:extLst>
            </p:cNvPr>
            <p:cNvSpPr/>
            <p:nvPr/>
          </p:nvSpPr>
          <p:spPr>
            <a:xfrm>
              <a:off x="4443955" y="2298033"/>
              <a:ext cx="482823" cy="24795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4" name="Groupe 103">
              <a:extLst>
                <a:ext uri="{FF2B5EF4-FFF2-40B4-BE49-F238E27FC236}">
                  <a16:creationId xmlns:a16="http://schemas.microsoft.com/office/drawing/2014/main" id="{C31AD8F6-7725-93D4-EACD-66AA4926801F}"/>
                </a:ext>
              </a:extLst>
            </p:cNvPr>
            <p:cNvGrpSpPr/>
            <p:nvPr/>
          </p:nvGrpSpPr>
          <p:grpSpPr>
            <a:xfrm>
              <a:off x="4540252" y="2530962"/>
              <a:ext cx="290228" cy="1617358"/>
              <a:chOff x="3790096" y="1298519"/>
              <a:chExt cx="290228" cy="1617358"/>
            </a:xfrm>
          </p:grpSpPr>
          <p:pic>
            <p:nvPicPr>
              <p:cNvPr id="105" name="Image 104" descr="Une image contenant texte, signe, extérieur, rouge&#10;&#10;Description générée automatiquement">
                <a:extLst>
                  <a:ext uri="{FF2B5EF4-FFF2-40B4-BE49-F238E27FC236}">
                    <a16:creationId xmlns:a16="http://schemas.microsoft.com/office/drawing/2014/main" id="{44BDAE67-7F3C-93D2-E7B0-3A0C1DA8FA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0096" y="2165796"/>
                <a:ext cx="290228" cy="290228"/>
              </a:xfrm>
              <a:prstGeom prst="rect">
                <a:avLst/>
              </a:prstGeom>
            </p:spPr>
          </p:pic>
          <p:pic>
            <p:nvPicPr>
              <p:cNvPr id="106" name="Image 105" descr="Une image contenant texte, clipart, graphiques vectoriels&#10;&#10;Description générée automatiquement">
                <a:extLst>
                  <a:ext uri="{FF2B5EF4-FFF2-40B4-BE49-F238E27FC236}">
                    <a16:creationId xmlns:a16="http://schemas.microsoft.com/office/drawing/2014/main" id="{5D7C1FE9-4AEA-19F7-B74A-C068411D9F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90096" y="1776393"/>
                <a:ext cx="290228" cy="290228"/>
              </a:xfrm>
              <a:prstGeom prst="rect">
                <a:avLst/>
              </a:prstGeom>
            </p:spPr>
          </p:pic>
          <p:pic>
            <p:nvPicPr>
              <p:cNvPr id="107" name="Image 106" descr="Une image contenant texte, clipart&#10;&#10;Description générée automatiquement">
                <a:extLst>
                  <a:ext uri="{FF2B5EF4-FFF2-40B4-BE49-F238E27FC236}">
                    <a16:creationId xmlns:a16="http://schemas.microsoft.com/office/drawing/2014/main" id="{1A500218-EB6D-E087-5DF2-E4963B6D91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90096" y="2625649"/>
                <a:ext cx="290228" cy="290228"/>
              </a:xfrm>
              <a:prstGeom prst="rect">
                <a:avLst/>
              </a:prstGeom>
            </p:spPr>
          </p:pic>
          <p:pic>
            <p:nvPicPr>
              <p:cNvPr id="108" name="Image 107">
                <a:extLst>
                  <a:ext uri="{FF2B5EF4-FFF2-40B4-BE49-F238E27FC236}">
                    <a16:creationId xmlns:a16="http://schemas.microsoft.com/office/drawing/2014/main" id="{A596FE57-DD20-7D70-285B-C8ECD58D6D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0097" y="1298519"/>
                <a:ext cx="290227" cy="290227"/>
              </a:xfrm>
              <a:prstGeom prst="rect">
                <a:avLst/>
              </a:prstGeom>
            </p:spPr>
          </p:pic>
        </p:grpSp>
      </p:grpSp>
      <p:grpSp>
        <p:nvGrpSpPr>
          <p:cNvPr id="8" name="Groupe 7">
            <a:extLst>
              <a:ext uri="{FF2B5EF4-FFF2-40B4-BE49-F238E27FC236}">
                <a16:creationId xmlns:a16="http://schemas.microsoft.com/office/drawing/2014/main" id="{31DE1DD1-7627-F2AA-37D5-DE8CA303D49F}"/>
              </a:ext>
            </a:extLst>
          </p:cNvPr>
          <p:cNvGrpSpPr/>
          <p:nvPr/>
        </p:nvGrpSpPr>
        <p:grpSpPr>
          <a:xfrm>
            <a:off x="5117626" y="2290759"/>
            <a:ext cx="437137" cy="2481430"/>
            <a:chOff x="5692926" y="2296130"/>
            <a:chExt cx="437137" cy="2481430"/>
          </a:xfrm>
        </p:grpSpPr>
        <p:sp>
          <p:nvSpPr>
            <p:cNvPr id="184" name="Rectangle 183">
              <a:extLst>
                <a:ext uri="{FF2B5EF4-FFF2-40B4-BE49-F238E27FC236}">
                  <a16:creationId xmlns:a16="http://schemas.microsoft.com/office/drawing/2014/main" id="{298F6EF0-AC43-9399-C173-9BACADD509FF}"/>
                </a:ext>
              </a:extLst>
            </p:cNvPr>
            <p:cNvSpPr/>
            <p:nvPr/>
          </p:nvSpPr>
          <p:spPr>
            <a:xfrm>
              <a:off x="5692926" y="2296130"/>
              <a:ext cx="437137" cy="248143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09" name="Groupe 108">
              <a:extLst>
                <a:ext uri="{FF2B5EF4-FFF2-40B4-BE49-F238E27FC236}">
                  <a16:creationId xmlns:a16="http://schemas.microsoft.com/office/drawing/2014/main" id="{D1CA254B-2E35-8323-E0F0-9EE128899B35}"/>
                </a:ext>
              </a:extLst>
            </p:cNvPr>
            <p:cNvGrpSpPr/>
            <p:nvPr/>
          </p:nvGrpSpPr>
          <p:grpSpPr>
            <a:xfrm>
              <a:off x="5766380" y="2353530"/>
              <a:ext cx="290228" cy="2344236"/>
              <a:chOff x="5436096" y="1381628"/>
              <a:chExt cx="290228" cy="2344236"/>
            </a:xfrm>
          </p:grpSpPr>
          <p:pic>
            <p:nvPicPr>
              <p:cNvPr id="110" name="Image 109" descr="Une image contenant texte&#10;&#10;Description générée automatiquement">
                <a:extLst>
                  <a:ext uri="{FF2B5EF4-FFF2-40B4-BE49-F238E27FC236}">
                    <a16:creationId xmlns:a16="http://schemas.microsoft.com/office/drawing/2014/main" id="{1666406F-A9ED-F95B-FD07-26BC72FA23C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36096" y="2971913"/>
                <a:ext cx="290228" cy="290228"/>
              </a:xfrm>
              <a:prstGeom prst="rect">
                <a:avLst/>
              </a:prstGeom>
            </p:spPr>
          </p:pic>
          <p:pic>
            <p:nvPicPr>
              <p:cNvPr id="111" name="Image 110">
                <a:extLst>
                  <a:ext uri="{FF2B5EF4-FFF2-40B4-BE49-F238E27FC236}">
                    <a16:creationId xmlns:a16="http://schemas.microsoft.com/office/drawing/2014/main" id="{87E4638C-7B15-A5E9-AB1B-C22BA60B645D}"/>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43842" y="2198260"/>
                <a:ext cx="274736" cy="257764"/>
              </a:xfrm>
              <a:prstGeom prst="rect">
                <a:avLst/>
              </a:prstGeom>
            </p:spPr>
          </p:pic>
          <p:pic>
            <p:nvPicPr>
              <p:cNvPr id="112" name="Image 111">
                <a:extLst>
                  <a:ext uri="{FF2B5EF4-FFF2-40B4-BE49-F238E27FC236}">
                    <a16:creationId xmlns:a16="http://schemas.microsoft.com/office/drawing/2014/main" id="{8DDBC4D9-27B3-D4CC-4529-55E6B5D624A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36096" y="2625649"/>
                <a:ext cx="290228" cy="290228"/>
              </a:xfrm>
              <a:prstGeom prst="rect">
                <a:avLst/>
              </a:prstGeom>
            </p:spPr>
          </p:pic>
          <p:pic>
            <p:nvPicPr>
              <p:cNvPr id="113" name="Image 112">
                <a:extLst>
                  <a:ext uri="{FF2B5EF4-FFF2-40B4-BE49-F238E27FC236}">
                    <a16:creationId xmlns:a16="http://schemas.microsoft.com/office/drawing/2014/main" id="{6C539B5B-C8D7-5842-FD83-D686D77B5C4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436096" y="3435636"/>
                <a:ext cx="290228" cy="290228"/>
              </a:xfrm>
              <a:prstGeom prst="rect">
                <a:avLst/>
              </a:prstGeom>
            </p:spPr>
          </p:pic>
          <p:pic>
            <p:nvPicPr>
              <p:cNvPr id="114" name="Image 113" descr="Une image contenant texte&#10;&#10;Description générée automatiquement">
                <a:extLst>
                  <a:ext uri="{FF2B5EF4-FFF2-40B4-BE49-F238E27FC236}">
                    <a16:creationId xmlns:a16="http://schemas.microsoft.com/office/drawing/2014/main" id="{E8FCF6C7-EAFE-E9D9-8BA3-6FFA66D90E7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436096" y="1381628"/>
                <a:ext cx="290228" cy="290228"/>
              </a:xfrm>
              <a:prstGeom prst="rect">
                <a:avLst/>
              </a:prstGeom>
            </p:spPr>
          </p:pic>
          <p:pic>
            <p:nvPicPr>
              <p:cNvPr id="115" name="Image 114" descr="Une image contenant texte, hache, clipart&#10;&#10;Description générée automatiquement">
                <a:extLst>
                  <a:ext uri="{FF2B5EF4-FFF2-40B4-BE49-F238E27FC236}">
                    <a16:creationId xmlns:a16="http://schemas.microsoft.com/office/drawing/2014/main" id="{A1F8C875-FFD2-B455-C793-FD661C28E8D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436096" y="1776829"/>
                <a:ext cx="290228" cy="290228"/>
              </a:xfrm>
              <a:prstGeom prst="rect">
                <a:avLst/>
              </a:prstGeom>
            </p:spPr>
          </p:pic>
        </p:grpSp>
      </p:grpSp>
      <p:grpSp>
        <p:nvGrpSpPr>
          <p:cNvPr id="7" name="Groupe 6">
            <a:extLst>
              <a:ext uri="{FF2B5EF4-FFF2-40B4-BE49-F238E27FC236}">
                <a16:creationId xmlns:a16="http://schemas.microsoft.com/office/drawing/2014/main" id="{B7D8344C-4573-4DF5-E316-56D0638941EA}"/>
              </a:ext>
            </a:extLst>
          </p:cNvPr>
          <p:cNvGrpSpPr/>
          <p:nvPr/>
        </p:nvGrpSpPr>
        <p:grpSpPr>
          <a:xfrm>
            <a:off x="4579624" y="2290759"/>
            <a:ext cx="437137" cy="2479527"/>
            <a:chOff x="5157261" y="2296130"/>
            <a:chExt cx="437137" cy="2479527"/>
          </a:xfrm>
        </p:grpSpPr>
        <p:sp>
          <p:nvSpPr>
            <p:cNvPr id="185" name="Rectangle 184">
              <a:extLst>
                <a:ext uri="{FF2B5EF4-FFF2-40B4-BE49-F238E27FC236}">
                  <a16:creationId xmlns:a16="http://schemas.microsoft.com/office/drawing/2014/main" id="{6ABBEB35-E27F-3ACF-F2DD-14D12A7ED3BD}"/>
                </a:ext>
              </a:extLst>
            </p:cNvPr>
            <p:cNvSpPr/>
            <p:nvPr/>
          </p:nvSpPr>
          <p:spPr>
            <a:xfrm>
              <a:off x="5157261" y="2296130"/>
              <a:ext cx="437137" cy="2479527"/>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16" name="Groupe 115">
              <a:extLst>
                <a:ext uri="{FF2B5EF4-FFF2-40B4-BE49-F238E27FC236}">
                  <a16:creationId xmlns:a16="http://schemas.microsoft.com/office/drawing/2014/main" id="{F84B56EE-7F83-D14F-93E9-AA5E8CF51844}"/>
                </a:ext>
              </a:extLst>
            </p:cNvPr>
            <p:cNvGrpSpPr/>
            <p:nvPr/>
          </p:nvGrpSpPr>
          <p:grpSpPr>
            <a:xfrm>
              <a:off x="5173137" y="2353530"/>
              <a:ext cx="405385" cy="2345878"/>
              <a:chOff x="5111598" y="1383270"/>
              <a:chExt cx="405385" cy="2345878"/>
            </a:xfrm>
          </p:grpSpPr>
          <p:pic>
            <p:nvPicPr>
              <p:cNvPr id="117" name="Image 116">
                <a:extLst>
                  <a:ext uri="{FF2B5EF4-FFF2-40B4-BE49-F238E27FC236}">
                    <a16:creationId xmlns:a16="http://schemas.microsoft.com/office/drawing/2014/main" id="{95A06CCF-75E3-041E-570E-730F832D9D3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176922" y="1776393"/>
                <a:ext cx="274737" cy="274737"/>
              </a:xfrm>
              <a:prstGeom prst="rect">
                <a:avLst/>
              </a:prstGeom>
            </p:spPr>
          </p:pic>
          <p:pic>
            <p:nvPicPr>
              <p:cNvPr id="118" name="Image 117" descr="Une image contenant texte, clipart&#10;&#10;Description générée automatiquement">
                <a:extLst>
                  <a:ext uri="{FF2B5EF4-FFF2-40B4-BE49-F238E27FC236}">
                    <a16:creationId xmlns:a16="http://schemas.microsoft.com/office/drawing/2014/main" id="{523A7BEB-3857-38F6-F9ED-592F41075693}"/>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111598" y="2190036"/>
                <a:ext cx="405385" cy="405385"/>
              </a:xfrm>
              <a:prstGeom prst="rect">
                <a:avLst/>
              </a:prstGeom>
            </p:spPr>
          </p:pic>
          <p:pic>
            <p:nvPicPr>
              <p:cNvPr id="119" name="Image 118">
                <a:extLst>
                  <a:ext uri="{FF2B5EF4-FFF2-40B4-BE49-F238E27FC236}">
                    <a16:creationId xmlns:a16="http://schemas.microsoft.com/office/drawing/2014/main" id="{31E2DF1A-39DF-DCE4-B842-8EFD9FEFE403}"/>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169176" y="1383270"/>
                <a:ext cx="290228" cy="290228"/>
              </a:xfrm>
              <a:prstGeom prst="rect">
                <a:avLst/>
              </a:prstGeom>
            </p:spPr>
          </p:pic>
          <p:pic>
            <p:nvPicPr>
              <p:cNvPr id="120" name="Image 119">
                <a:extLst>
                  <a:ext uri="{FF2B5EF4-FFF2-40B4-BE49-F238E27FC236}">
                    <a16:creationId xmlns:a16="http://schemas.microsoft.com/office/drawing/2014/main" id="{FEE82827-6421-5222-67EC-087A4B43A60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5169176" y="3008653"/>
                <a:ext cx="290228" cy="290228"/>
              </a:xfrm>
              <a:prstGeom prst="rect">
                <a:avLst/>
              </a:prstGeom>
            </p:spPr>
          </p:pic>
          <p:pic>
            <p:nvPicPr>
              <p:cNvPr id="121" name="Image 120">
                <a:extLst>
                  <a:ext uri="{FF2B5EF4-FFF2-40B4-BE49-F238E27FC236}">
                    <a16:creationId xmlns:a16="http://schemas.microsoft.com/office/drawing/2014/main" id="{384ECDC5-685A-36B1-C9BA-500285BFFD2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69176" y="2641562"/>
                <a:ext cx="290228" cy="290228"/>
              </a:xfrm>
              <a:prstGeom prst="rect">
                <a:avLst/>
              </a:prstGeom>
            </p:spPr>
          </p:pic>
          <p:pic>
            <p:nvPicPr>
              <p:cNvPr id="122" name="Image 121" descr="Une image contenant clipart&#10;&#10;Description générée automatiquement">
                <a:extLst>
                  <a:ext uri="{FF2B5EF4-FFF2-40B4-BE49-F238E27FC236}">
                    <a16:creationId xmlns:a16="http://schemas.microsoft.com/office/drawing/2014/main" id="{61B46DCF-52C7-4B48-73FE-98E206F0D58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5167534" y="3435636"/>
                <a:ext cx="293512" cy="293512"/>
              </a:xfrm>
              <a:prstGeom prst="rect">
                <a:avLst/>
              </a:prstGeom>
            </p:spPr>
          </p:pic>
        </p:grpSp>
      </p:grpSp>
      <p:grpSp>
        <p:nvGrpSpPr>
          <p:cNvPr id="9" name="Groupe 8">
            <a:extLst>
              <a:ext uri="{FF2B5EF4-FFF2-40B4-BE49-F238E27FC236}">
                <a16:creationId xmlns:a16="http://schemas.microsoft.com/office/drawing/2014/main" id="{EABDDCB1-5950-0845-3A50-0ACFD2FFDD05}"/>
              </a:ext>
            </a:extLst>
          </p:cNvPr>
          <p:cNvGrpSpPr/>
          <p:nvPr/>
        </p:nvGrpSpPr>
        <p:grpSpPr>
          <a:xfrm>
            <a:off x="5655628" y="2290759"/>
            <a:ext cx="437137" cy="2472969"/>
            <a:chOff x="6228591" y="2296129"/>
            <a:chExt cx="437137" cy="2472969"/>
          </a:xfrm>
        </p:grpSpPr>
        <p:sp>
          <p:nvSpPr>
            <p:cNvPr id="183" name="Rectangle 182">
              <a:extLst>
                <a:ext uri="{FF2B5EF4-FFF2-40B4-BE49-F238E27FC236}">
                  <a16:creationId xmlns:a16="http://schemas.microsoft.com/office/drawing/2014/main" id="{1ADA9A07-456B-FCA0-6953-67AF2CADB234}"/>
                </a:ext>
              </a:extLst>
            </p:cNvPr>
            <p:cNvSpPr/>
            <p:nvPr/>
          </p:nvSpPr>
          <p:spPr>
            <a:xfrm>
              <a:off x="6228591" y="2296129"/>
              <a:ext cx="437137" cy="2472969"/>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23" name="Groupe 122">
              <a:extLst>
                <a:ext uri="{FF2B5EF4-FFF2-40B4-BE49-F238E27FC236}">
                  <a16:creationId xmlns:a16="http://schemas.microsoft.com/office/drawing/2014/main" id="{063E79D3-F3EA-335F-13C5-0AD363C704EB}"/>
                </a:ext>
              </a:extLst>
            </p:cNvPr>
            <p:cNvGrpSpPr/>
            <p:nvPr/>
          </p:nvGrpSpPr>
          <p:grpSpPr>
            <a:xfrm>
              <a:off x="6302045" y="2353529"/>
              <a:ext cx="290229" cy="1986351"/>
              <a:chOff x="6236632" y="1312644"/>
              <a:chExt cx="290229" cy="1986351"/>
            </a:xfrm>
          </p:grpSpPr>
          <p:pic>
            <p:nvPicPr>
              <p:cNvPr id="124" name="Image 123">
                <a:extLst>
                  <a:ext uri="{FF2B5EF4-FFF2-40B4-BE49-F238E27FC236}">
                    <a16:creationId xmlns:a16="http://schemas.microsoft.com/office/drawing/2014/main" id="{1F610FBF-355F-EAFC-86AF-0F2EB92AC91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236632" y="3008766"/>
                <a:ext cx="290229" cy="290229"/>
              </a:xfrm>
              <a:prstGeom prst="rect">
                <a:avLst/>
              </a:prstGeom>
            </p:spPr>
          </p:pic>
          <p:pic>
            <p:nvPicPr>
              <p:cNvPr id="125" name="Image 124">
                <a:extLst>
                  <a:ext uri="{FF2B5EF4-FFF2-40B4-BE49-F238E27FC236}">
                    <a16:creationId xmlns:a16="http://schemas.microsoft.com/office/drawing/2014/main" id="{A61D8A16-06D1-5366-174F-4508FD4EB09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236632" y="1312644"/>
                <a:ext cx="290229" cy="290229"/>
              </a:xfrm>
              <a:prstGeom prst="rect">
                <a:avLst/>
              </a:prstGeom>
            </p:spPr>
          </p:pic>
          <p:pic>
            <p:nvPicPr>
              <p:cNvPr id="126" name="Image 125">
                <a:extLst>
                  <a:ext uri="{FF2B5EF4-FFF2-40B4-BE49-F238E27FC236}">
                    <a16:creationId xmlns:a16="http://schemas.microsoft.com/office/drawing/2014/main" id="{83201166-022C-F39A-E7A5-68E494AED46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236632" y="2162512"/>
                <a:ext cx="290229" cy="290229"/>
              </a:xfrm>
              <a:prstGeom prst="rect">
                <a:avLst/>
              </a:prstGeom>
            </p:spPr>
          </p:pic>
          <p:pic>
            <p:nvPicPr>
              <p:cNvPr id="127" name="Image 126" descr="Une image contenant texte, clipart&#10;&#10;Description générée automatiquement">
                <a:extLst>
                  <a:ext uri="{FF2B5EF4-FFF2-40B4-BE49-F238E27FC236}">
                    <a16:creationId xmlns:a16="http://schemas.microsoft.com/office/drawing/2014/main" id="{CEC4547D-9F85-6ACA-A530-9D7F54F1387B}"/>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6236632" y="2568896"/>
                <a:ext cx="290229" cy="290229"/>
              </a:xfrm>
              <a:prstGeom prst="rect">
                <a:avLst/>
              </a:prstGeom>
            </p:spPr>
          </p:pic>
          <p:pic>
            <p:nvPicPr>
              <p:cNvPr id="128" name="Image 127" descr="Une image contenant texte, clipart&#10;&#10;Description générée automatiquement">
                <a:extLst>
                  <a:ext uri="{FF2B5EF4-FFF2-40B4-BE49-F238E27FC236}">
                    <a16:creationId xmlns:a16="http://schemas.microsoft.com/office/drawing/2014/main" id="{4981072E-FB98-4308-096E-C818FCF21157}"/>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6236632" y="1759651"/>
                <a:ext cx="290229" cy="290229"/>
              </a:xfrm>
              <a:prstGeom prst="rect">
                <a:avLst/>
              </a:prstGeom>
            </p:spPr>
          </p:pic>
        </p:grpSp>
      </p:grpSp>
      <p:grpSp>
        <p:nvGrpSpPr>
          <p:cNvPr id="28" name="Groupe 27">
            <a:extLst>
              <a:ext uri="{FF2B5EF4-FFF2-40B4-BE49-F238E27FC236}">
                <a16:creationId xmlns:a16="http://schemas.microsoft.com/office/drawing/2014/main" id="{098AFAD7-A935-AD50-92F4-F9013DD8A7F7}"/>
              </a:ext>
            </a:extLst>
          </p:cNvPr>
          <p:cNvGrpSpPr/>
          <p:nvPr/>
        </p:nvGrpSpPr>
        <p:grpSpPr>
          <a:xfrm>
            <a:off x="6731632" y="2290759"/>
            <a:ext cx="437137" cy="2472970"/>
            <a:chOff x="7299921" y="2296129"/>
            <a:chExt cx="437137" cy="2472970"/>
          </a:xfrm>
        </p:grpSpPr>
        <p:sp>
          <p:nvSpPr>
            <p:cNvPr id="181" name="Rectangle 180">
              <a:extLst>
                <a:ext uri="{FF2B5EF4-FFF2-40B4-BE49-F238E27FC236}">
                  <a16:creationId xmlns:a16="http://schemas.microsoft.com/office/drawing/2014/main" id="{27970686-C28D-1261-6111-CB13C62B142F}"/>
                </a:ext>
              </a:extLst>
            </p:cNvPr>
            <p:cNvSpPr/>
            <p:nvPr/>
          </p:nvSpPr>
          <p:spPr>
            <a:xfrm>
              <a:off x="7299921" y="2296129"/>
              <a:ext cx="437137" cy="24729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29" name="Groupe 128">
              <a:extLst>
                <a:ext uri="{FF2B5EF4-FFF2-40B4-BE49-F238E27FC236}">
                  <a16:creationId xmlns:a16="http://schemas.microsoft.com/office/drawing/2014/main" id="{3AB68C7F-507D-DDCF-1ADB-D26A0B39581A}"/>
                </a:ext>
              </a:extLst>
            </p:cNvPr>
            <p:cNvGrpSpPr/>
            <p:nvPr/>
          </p:nvGrpSpPr>
          <p:grpSpPr>
            <a:xfrm>
              <a:off x="7353313" y="2427734"/>
              <a:ext cx="330353" cy="1917947"/>
              <a:chOff x="8145263" y="1372589"/>
              <a:chExt cx="330353" cy="1917947"/>
            </a:xfrm>
          </p:grpSpPr>
          <p:pic>
            <p:nvPicPr>
              <p:cNvPr id="130" name="Image 129">
                <a:extLst>
                  <a:ext uri="{FF2B5EF4-FFF2-40B4-BE49-F238E27FC236}">
                    <a16:creationId xmlns:a16="http://schemas.microsoft.com/office/drawing/2014/main" id="{A714B3F1-6652-A12C-1C4F-44EAECB4B4FC}"/>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165325" y="3000307"/>
                <a:ext cx="290229" cy="290229"/>
              </a:xfrm>
              <a:prstGeom prst="rect">
                <a:avLst/>
              </a:prstGeom>
            </p:spPr>
          </p:pic>
          <p:pic>
            <p:nvPicPr>
              <p:cNvPr id="131" name="Image 130">
                <a:extLst>
                  <a:ext uri="{FF2B5EF4-FFF2-40B4-BE49-F238E27FC236}">
                    <a16:creationId xmlns:a16="http://schemas.microsoft.com/office/drawing/2014/main" id="{9D435F6D-7F68-CEB1-DE06-3F007F811779}"/>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8170646" y="1703499"/>
                <a:ext cx="279587" cy="279587"/>
              </a:xfrm>
              <a:prstGeom prst="rect">
                <a:avLst/>
              </a:prstGeom>
            </p:spPr>
          </p:pic>
          <p:pic>
            <p:nvPicPr>
              <p:cNvPr id="132" name="Image 131">
                <a:extLst>
                  <a:ext uri="{FF2B5EF4-FFF2-40B4-BE49-F238E27FC236}">
                    <a16:creationId xmlns:a16="http://schemas.microsoft.com/office/drawing/2014/main" id="{1A015F3F-D123-20EF-7BF1-0011650DB1C8}"/>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145263" y="1372589"/>
                <a:ext cx="330353" cy="330353"/>
              </a:xfrm>
              <a:prstGeom prst="rect">
                <a:avLst/>
              </a:prstGeom>
            </p:spPr>
          </p:pic>
          <p:pic>
            <p:nvPicPr>
              <p:cNvPr id="133" name="Image 132">
                <a:extLst>
                  <a:ext uri="{FF2B5EF4-FFF2-40B4-BE49-F238E27FC236}">
                    <a16:creationId xmlns:a16="http://schemas.microsoft.com/office/drawing/2014/main" id="{B6EB20E0-F0F5-A199-4AFD-E3FBE85A1E24}"/>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165325" y="2555181"/>
                <a:ext cx="290228" cy="290228"/>
              </a:xfrm>
              <a:prstGeom prst="rect">
                <a:avLst/>
              </a:prstGeom>
            </p:spPr>
          </p:pic>
          <p:pic>
            <p:nvPicPr>
              <p:cNvPr id="134" name="Image 133">
                <a:extLst>
                  <a:ext uri="{FF2B5EF4-FFF2-40B4-BE49-F238E27FC236}">
                    <a16:creationId xmlns:a16="http://schemas.microsoft.com/office/drawing/2014/main" id="{62F7FE8F-BD1D-B940-EF0D-74D7D68EA747}"/>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159052" y="2105286"/>
                <a:ext cx="302775" cy="302775"/>
              </a:xfrm>
              <a:prstGeom prst="rect">
                <a:avLst/>
              </a:prstGeom>
            </p:spPr>
          </p:pic>
        </p:grpSp>
      </p:grpSp>
      <p:grpSp>
        <p:nvGrpSpPr>
          <p:cNvPr id="10" name="Groupe 9">
            <a:extLst>
              <a:ext uri="{FF2B5EF4-FFF2-40B4-BE49-F238E27FC236}">
                <a16:creationId xmlns:a16="http://schemas.microsoft.com/office/drawing/2014/main" id="{D312EAD9-2F34-A66F-549E-4C290A45A145}"/>
              </a:ext>
            </a:extLst>
          </p:cNvPr>
          <p:cNvGrpSpPr/>
          <p:nvPr/>
        </p:nvGrpSpPr>
        <p:grpSpPr>
          <a:xfrm>
            <a:off x="6193630" y="2290759"/>
            <a:ext cx="437137" cy="2472970"/>
            <a:chOff x="6764256" y="2296129"/>
            <a:chExt cx="437137" cy="2472970"/>
          </a:xfrm>
        </p:grpSpPr>
        <p:sp>
          <p:nvSpPr>
            <p:cNvPr id="182" name="Rectangle 181">
              <a:extLst>
                <a:ext uri="{FF2B5EF4-FFF2-40B4-BE49-F238E27FC236}">
                  <a16:creationId xmlns:a16="http://schemas.microsoft.com/office/drawing/2014/main" id="{72BDD98A-1EF7-8072-0A9F-7E2FAA96D1CB}"/>
                </a:ext>
              </a:extLst>
            </p:cNvPr>
            <p:cNvSpPr/>
            <p:nvPr/>
          </p:nvSpPr>
          <p:spPr>
            <a:xfrm>
              <a:off x="6764256" y="2296129"/>
              <a:ext cx="437137" cy="24729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40" name="Groupe 139">
              <a:extLst>
                <a:ext uri="{FF2B5EF4-FFF2-40B4-BE49-F238E27FC236}">
                  <a16:creationId xmlns:a16="http://schemas.microsoft.com/office/drawing/2014/main" id="{3F808022-D079-897F-B9EC-92BF699EED82}"/>
                </a:ext>
              </a:extLst>
            </p:cNvPr>
            <p:cNvGrpSpPr/>
            <p:nvPr/>
          </p:nvGrpSpPr>
          <p:grpSpPr>
            <a:xfrm>
              <a:off x="6780132" y="2389669"/>
              <a:ext cx="405385" cy="1899944"/>
              <a:chOff x="6486936" y="1356790"/>
              <a:chExt cx="405385" cy="1899944"/>
            </a:xfrm>
          </p:grpSpPr>
          <p:pic>
            <p:nvPicPr>
              <p:cNvPr id="141" name="Image 140" descr="Une image contenant texte, horloge&#10;&#10;Description générée automatiquement">
                <a:extLst>
                  <a:ext uri="{FF2B5EF4-FFF2-40B4-BE49-F238E27FC236}">
                    <a16:creationId xmlns:a16="http://schemas.microsoft.com/office/drawing/2014/main" id="{1589D286-01B2-0A34-BA90-AF1D7278DCFB}"/>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6544514" y="2966505"/>
                <a:ext cx="290229" cy="290229"/>
              </a:xfrm>
              <a:prstGeom prst="rect">
                <a:avLst/>
              </a:prstGeom>
            </p:spPr>
          </p:pic>
          <p:pic>
            <p:nvPicPr>
              <p:cNvPr id="142" name="Image 141">
                <a:extLst>
                  <a:ext uri="{FF2B5EF4-FFF2-40B4-BE49-F238E27FC236}">
                    <a16:creationId xmlns:a16="http://schemas.microsoft.com/office/drawing/2014/main" id="{55E88006-EE63-DBFA-592C-DCCB07D503A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544514" y="2166778"/>
                <a:ext cx="290229" cy="290229"/>
              </a:xfrm>
              <a:prstGeom prst="rect">
                <a:avLst/>
              </a:prstGeom>
            </p:spPr>
          </p:pic>
          <p:pic>
            <p:nvPicPr>
              <p:cNvPr id="143" name="Image 142">
                <a:extLst>
                  <a:ext uri="{FF2B5EF4-FFF2-40B4-BE49-F238E27FC236}">
                    <a16:creationId xmlns:a16="http://schemas.microsoft.com/office/drawing/2014/main" id="{93A9520F-8C9A-296E-5E63-A2642C0D2085}"/>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6538240" y="1758012"/>
                <a:ext cx="302776" cy="302776"/>
              </a:xfrm>
              <a:prstGeom prst="rect">
                <a:avLst/>
              </a:prstGeom>
            </p:spPr>
          </p:pic>
          <p:pic>
            <p:nvPicPr>
              <p:cNvPr id="144" name="Image 143">
                <a:extLst>
                  <a:ext uri="{FF2B5EF4-FFF2-40B4-BE49-F238E27FC236}">
                    <a16:creationId xmlns:a16="http://schemas.microsoft.com/office/drawing/2014/main" id="{941F1075-BC86-E543-1C41-6B0CC983B143}"/>
                  </a:ext>
                </a:extLst>
              </p:cNvPr>
              <p:cNvPicPr>
                <a:picLocks noChangeAspect="1"/>
              </p:cNvPicPr>
              <p:nvPr/>
            </p:nvPicPr>
            <p:blipFill rotWithShape="1">
              <a:blip r:embed="rId33">
                <a:extLst>
                  <a:ext uri="{28A0092B-C50C-407E-A947-70E740481C1C}">
                    <a14:useLocalDpi xmlns:a14="http://schemas.microsoft.com/office/drawing/2010/main" val="0"/>
                  </a:ext>
                </a:extLst>
              </a:blip>
              <a:srcRect t="19324" b="24082"/>
              <a:stretch/>
            </p:blipFill>
            <p:spPr>
              <a:xfrm>
                <a:off x="6486936" y="1356790"/>
                <a:ext cx="405385" cy="229425"/>
              </a:xfrm>
              <a:prstGeom prst="rect">
                <a:avLst/>
              </a:prstGeom>
            </p:spPr>
          </p:pic>
          <p:pic>
            <p:nvPicPr>
              <p:cNvPr id="145" name="Image 144" descr="Une image contenant texte, clipart&#10;&#10;Description générée automatiquement">
                <a:extLst>
                  <a:ext uri="{FF2B5EF4-FFF2-40B4-BE49-F238E27FC236}">
                    <a16:creationId xmlns:a16="http://schemas.microsoft.com/office/drawing/2014/main" id="{683B5420-93FB-D3C1-8440-677A5F2DA5D5}"/>
                  </a:ext>
                </a:extLst>
              </p:cNvPr>
              <p:cNvPicPr>
                <a:picLocks noChangeAspect="1"/>
              </p:cNvPicPr>
              <p:nvPr/>
            </p:nvPicPr>
            <p:blipFill>
              <a:blip r:embed="rId34">
                <a:extLst>
                  <a:ext uri="{28A0092B-C50C-407E-A947-70E740481C1C}">
                    <a14:useLocalDpi xmlns:a14="http://schemas.microsoft.com/office/drawing/2010/main" val="0"/>
                  </a:ext>
                </a:extLst>
              </a:blip>
              <a:stretch>
                <a:fillRect/>
              </a:stretch>
            </p:blipFill>
            <p:spPr>
              <a:xfrm>
                <a:off x="6540341" y="2562997"/>
                <a:ext cx="298574" cy="298574"/>
              </a:xfrm>
              <a:prstGeom prst="rect">
                <a:avLst/>
              </a:prstGeom>
            </p:spPr>
          </p:pic>
        </p:grpSp>
      </p:grpSp>
      <p:grpSp>
        <p:nvGrpSpPr>
          <p:cNvPr id="30" name="Groupe 29">
            <a:extLst>
              <a:ext uri="{FF2B5EF4-FFF2-40B4-BE49-F238E27FC236}">
                <a16:creationId xmlns:a16="http://schemas.microsoft.com/office/drawing/2014/main" id="{9C8171BC-AFCB-CA63-2146-1CE67ECAF17D}"/>
              </a:ext>
            </a:extLst>
          </p:cNvPr>
          <p:cNvGrpSpPr/>
          <p:nvPr/>
        </p:nvGrpSpPr>
        <p:grpSpPr>
          <a:xfrm>
            <a:off x="7269634" y="2290759"/>
            <a:ext cx="437137" cy="2472970"/>
            <a:chOff x="7835586" y="2296129"/>
            <a:chExt cx="437137" cy="2472970"/>
          </a:xfrm>
        </p:grpSpPr>
        <p:sp>
          <p:nvSpPr>
            <p:cNvPr id="180" name="Rectangle 179">
              <a:extLst>
                <a:ext uri="{FF2B5EF4-FFF2-40B4-BE49-F238E27FC236}">
                  <a16:creationId xmlns:a16="http://schemas.microsoft.com/office/drawing/2014/main" id="{6BC08F8B-AC9E-A5D3-209E-CF47CB1E2E90}"/>
                </a:ext>
              </a:extLst>
            </p:cNvPr>
            <p:cNvSpPr/>
            <p:nvPr/>
          </p:nvSpPr>
          <p:spPr>
            <a:xfrm>
              <a:off x="7835586" y="2296129"/>
              <a:ext cx="437137" cy="24729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46" name="Groupe 145">
              <a:extLst>
                <a:ext uri="{FF2B5EF4-FFF2-40B4-BE49-F238E27FC236}">
                  <a16:creationId xmlns:a16="http://schemas.microsoft.com/office/drawing/2014/main" id="{6394ED88-9C07-6140-E3EB-12B515A1EB69}"/>
                </a:ext>
              </a:extLst>
            </p:cNvPr>
            <p:cNvGrpSpPr/>
            <p:nvPr/>
          </p:nvGrpSpPr>
          <p:grpSpPr>
            <a:xfrm>
              <a:off x="7902766" y="2355726"/>
              <a:ext cx="302776" cy="1988692"/>
              <a:chOff x="7578201" y="1321911"/>
              <a:chExt cx="302776" cy="1988692"/>
            </a:xfrm>
          </p:grpSpPr>
          <p:pic>
            <p:nvPicPr>
              <p:cNvPr id="147" name="Image 146">
                <a:extLst>
                  <a:ext uri="{FF2B5EF4-FFF2-40B4-BE49-F238E27FC236}">
                    <a16:creationId xmlns:a16="http://schemas.microsoft.com/office/drawing/2014/main" id="{201C6FC6-CC2D-F99A-6A89-66BEDA63F2B4}"/>
                  </a:ext>
                </a:extLst>
              </p:cNvPr>
              <p:cNvPicPr>
                <a:picLocks noChangeAspect="1"/>
              </p:cNvPicPr>
              <p:nvPr/>
            </p:nvPicPr>
            <p:blipFill rotWithShape="1">
              <a:blip r:embed="rId35">
                <a:clrChange>
                  <a:clrFrom>
                    <a:srgbClr val="FFFFFF"/>
                  </a:clrFrom>
                  <a:clrTo>
                    <a:srgbClr val="FFFFFF">
                      <a:alpha val="0"/>
                    </a:srgbClr>
                  </a:clrTo>
                </a:clrChange>
                <a:extLst>
                  <a:ext uri="{28A0092B-C50C-407E-A947-70E740481C1C}">
                    <a14:useLocalDpi xmlns:a14="http://schemas.microsoft.com/office/drawing/2010/main" val="0"/>
                  </a:ext>
                </a:extLst>
              </a:blip>
              <a:srcRect l="29092" b="4025"/>
              <a:stretch/>
            </p:blipFill>
            <p:spPr>
              <a:xfrm>
                <a:off x="7578935" y="1321911"/>
                <a:ext cx="301308" cy="285166"/>
              </a:xfrm>
              <a:prstGeom prst="rect">
                <a:avLst/>
              </a:prstGeom>
            </p:spPr>
          </p:pic>
          <p:pic>
            <p:nvPicPr>
              <p:cNvPr id="148" name="Image 147">
                <a:extLst>
                  <a:ext uri="{FF2B5EF4-FFF2-40B4-BE49-F238E27FC236}">
                    <a16:creationId xmlns:a16="http://schemas.microsoft.com/office/drawing/2014/main" id="{D0B6482C-BB49-05A3-1474-C93AE57320E3}"/>
                  </a:ext>
                </a:extLst>
              </p:cNvPr>
              <p:cNvPicPr>
                <a:picLocks noChangeAspect="1"/>
              </p:cNvPicPr>
              <p:nvPr/>
            </p:nvPicPr>
            <p:blipFill>
              <a:blip r:embed="rId36">
                <a:extLst>
                  <a:ext uri="{28A0092B-C50C-407E-A947-70E740481C1C}">
                    <a14:useLocalDpi xmlns:a14="http://schemas.microsoft.com/office/drawing/2010/main" val="0"/>
                  </a:ext>
                </a:extLst>
              </a:blip>
              <a:stretch>
                <a:fillRect/>
              </a:stretch>
            </p:blipFill>
            <p:spPr>
              <a:xfrm>
                <a:off x="7584475" y="2061604"/>
                <a:ext cx="290229" cy="290229"/>
              </a:xfrm>
              <a:prstGeom prst="rect">
                <a:avLst/>
              </a:prstGeom>
            </p:spPr>
          </p:pic>
          <p:pic>
            <p:nvPicPr>
              <p:cNvPr id="149" name="Image 148" descr="Une image contenant hache, roue, matériel&#10;&#10;Description générée automatiquement">
                <a:extLst>
                  <a:ext uri="{FF2B5EF4-FFF2-40B4-BE49-F238E27FC236}">
                    <a16:creationId xmlns:a16="http://schemas.microsoft.com/office/drawing/2014/main" id="{39EBC1E5-C177-DEEA-33B0-E6AAC312BC6D}"/>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7584474" y="1639182"/>
                <a:ext cx="290230" cy="290230"/>
              </a:xfrm>
              <a:prstGeom prst="rect">
                <a:avLst/>
              </a:prstGeom>
            </p:spPr>
          </p:pic>
          <p:pic>
            <p:nvPicPr>
              <p:cNvPr id="150" name="Image 149" descr="Une image contenant texte, clipart&#10;&#10;Description générée automatiquement">
                <a:extLst>
                  <a:ext uri="{FF2B5EF4-FFF2-40B4-BE49-F238E27FC236}">
                    <a16:creationId xmlns:a16="http://schemas.microsoft.com/office/drawing/2014/main" id="{3B14E5D2-36C7-B309-E628-D38B9493282E}"/>
                  </a:ext>
                </a:extLst>
              </p:cNvPr>
              <p:cNvPicPr>
                <a:picLocks noChangeAspect="1"/>
              </p:cNvPicPr>
              <p:nvPr/>
            </p:nvPicPr>
            <p:blipFill>
              <a:blip r:embed="rId38">
                <a:extLst>
                  <a:ext uri="{28A0092B-C50C-407E-A947-70E740481C1C}">
                    <a14:useLocalDpi xmlns:a14="http://schemas.microsoft.com/office/drawing/2010/main" val="0"/>
                  </a:ext>
                </a:extLst>
              </a:blip>
              <a:stretch>
                <a:fillRect/>
              </a:stretch>
            </p:blipFill>
            <p:spPr>
              <a:xfrm>
                <a:off x="7578201" y="2601626"/>
                <a:ext cx="302776" cy="302776"/>
              </a:xfrm>
              <a:prstGeom prst="rect">
                <a:avLst/>
              </a:prstGeom>
            </p:spPr>
          </p:pic>
          <p:pic>
            <p:nvPicPr>
              <p:cNvPr id="151" name="Image 150" descr="Une image contenant texte, clipart&#10;&#10;Description générée automatiquement">
                <a:extLst>
                  <a:ext uri="{FF2B5EF4-FFF2-40B4-BE49-F238E27FC236}">
                    <a16:creationId xmlns:a16="http://schemas.microsoft.com/office/drawing/2014/main" id="{8E16B766-91D3-FAF4-81E5-61A352908895}"/>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7586312" y="3024048"/>
                <a:ext cx="286555" cy="286555"/>
              </a:xfrm>
              <a:prstGeom prst="rect">
                <a:avLst/>
              </a:prstGeom>
            </p:spPr>
          </p:pic>
        </p:grpSp>
      </p:grpSp>
      <p:grpSp>
        <p:nvGrpSpPr>
          <p:cNvPr id="31" name="Groupe 30">
            <a:extLst>
              <a:ext uri="{FF2B5EF4-FFF2-40B4-BE49-F238E27FC236}">
                <a16:creationId xmlns:a16="http://schemas.microsoft.com/office/drawing/2014/main" id="{21FD83A3-CE1F-4266-7666-0D4DE1214F08}"/>
              </a:ext>
            </a:extLst>
          </p:cNvPr>
          <p:cNvGrpSpPr/>
          <p:nvPr/>
        </p:nvGrpSpPr>
        <p:grpSpPr>
          <a:xfrm>
            <a:off x="7807636" y="2290759"/>
            <a:ext cx="437137" cy="2472970"/>
            <a:chOff x="8371251" y="2290759"/>
            <a:chExt cx="437137" cy="2472970"/>
          </a:xfrm>
        </p:grpSpPr>
        <p:sp>
          <p:nvSpPr>
            <p:cNvPr id="179" name="Rectangle 178">
              <a:extLst>
                <a:ext uri="{FF2B5EF4-FFF2-40B4-BE49-F238E27FC236}">
                  <a16:creationId xmlns:a16="http://schemas.microsoft.com/office/drawing/2014/main" id="{7DBF09D8-3048-126F-FF8C-EFE927F687D5}"/>
                </a:ext>
              </a:extLst>
            </p:cNvPr>
            <p:cNvSpPr/>
            <p:nvPr/>
          </p:nvSpPr>
          <p:spPr>
            <a:xfrm>
              <a:off x="8371251" y="2290759"/>
              <a:ext cx="437137" cy="24729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52" name="Groupe 151">
              <a:extLst>
                <a:ext uri="{FF2B5EF4-FFF2-40B4-BE49-F238E27FC236}">
                  <a16:creationId xmlns:a16="http://schemas.microsoft.com/office/drawing/2014/main" id="{31317541-E223-C9FA-54D1-FC52557A9C2C}"/>
                </a:ext>
              </a:extLst>
            </p:cNvPr>
            <p:cNvGrpSpPr/>
            <p:nvPr/>
          </p:nvGrpSpPr>
          <p:grpSpPr>
            <a:xfrm>
              <a:off x="8444704" y="2557911"/>
              <a:ext cx="290230" cy="1563460"/>
              <a:chOff x="7048308" y="1298518"/>
              <a:chExt cx="290230" cy="1563460"/>
            </a:xfrm>
          </p:grpSpPr>
          <p:pic>
            <p:nvPicPr>
              <p:cNvPr id="153" name="Image 152">
                <a:extLst>
                  <a:ext uri="{FF2B5EF4-FFF2-40B4-BE49-F238E27FC236}">
                    <a16:creationId xmlns:a16="http://schemas.microsoft.com/office/drawing/2014/main" id="{FF9ACA14-5A27-EF8C-3B42-6905011C7D08}"/>
                  </a:ext>
                </a:extLst>
              </p:cNvPr>
              <p:cNvPicPr>
                <a:picLocks noChangeAspect="1"/>
              </p:cNvPicPr>
              <p:nvPr/>
            </p:nvPicPr>
            <p:blipFill>
              <a:blip r:embed="rId40">
                <a:extLst>
                  <a:ext uri="{28A0092B-C50C-407E-A947-70E740481C1C}">
                    <a14:useLocalDpi xmlns:a14="http://schemas.microsoft.com/office/drawing/2010/main" val="0"/>
                  </a:ext>
                </a:extLst>
              </a:blip>
              <a:stretch>
                <a:fillRect/>
              </a:stretch>
            </p:blipFill>
            <p:spPr>
              <a:xfrm>
                <a:off x="7048309" y="2571750"/>
                <a:ext cx="290228" cy="290228"/>
              </a:xfrm>
              <a:prstGeom prst="rect">
                <a:avLst/>
              </a:prstGeom>
            </p:spPr>
          </p:pic>
          <p:pic>
            <p:nvPicPr>
              <p:cNvPr id="154" name="Image 153">
                <a:extLst>
                  <a:ext uri="{FF2B5EF4-FFF2-40B4-BE49-F238E27FC236}">
                    <a16:creationId xmlns:a16="http://schemas.microsoft.com/office/drawing/2014/main" id="{9E1EF779-4FE0-D120-D123-06C909047AB8}"/>
                  </a:ext>
                </a:extLst>
              </p:cNvPr>
              <p:cNvPicPr>
                <a:picLocks noChangeAspect="1"/>
              </p:cNvPicPr>
              <p:nvPr/>
            </p:nvPicPr>
            <p:blipFill>
              <a:blip r:embed="rId41">
                <a:extLst>
                  <a:ext uri="{28A0092B-C50C-407E-A947-70E740481C1C}">
                    <a14:useLocalDpi xmlns:a14="http://schemas.microsoft.com/office/drawing/2010/main" val="0"/>
                  </a:ext>
                </a:extLst>
              </a:blip>
              <a:stretch>
                <a:fillRect/>
              </a:stretch>
            </p:blipFill>
            <p:spPr>
              <a:xfrm>
                <a:off x="7048309" y="1798901"/>
                <a:ext cx="290229" cy="290229"/>
              </a:xfrm>
              <a:prstGeom prst="rect">
                <a:avLst/>
              </a:prstGeom>
            </p:spPr>
          </p:pic>
          <p:pic>
            <p:nvPicPr>
              <p:cNvPr id="155" name="Image 154" descr="Une image contenant texte, clipart&#10;&#10;Description générée automatiquement">
                <a:extLst>
                  <a:ext uri="{FF2B5EF4-FFF2-40B4-BE49-F238E27FC236}">
                    <a16:creationId xmlns:a16="http://schemas.microsoft.com/office/drawing/2014/main" id="{891ADC8B-C94B-AF6A-6A87-D71D42F390DB}"/>
                  </a:ext>
                </a:extLst>
              </p:cNvPr>
              <p:cNvPicPr>
                <a:picLocks noChangeAspect="1"/>
              </p:cNvPicPr>
              <p:nvPr/>
            </p:nvPicPr>
            <p:blipFill>
              <a:blip r:embed="rId42">
                <a:extLst>
                  <a:ext uri="{28A0092B-C50C-407E-A947-70E740481C1C}">
                    <a14:useLocalDpi xmlns:a14="http://schemas.microsoft.com/office/drawing/2010/main" val="0"/>
                  </a:ext>
                </a:extLst>
              </a:blip>
              <a:stretch>
                <a:fillRect/>
              </a:stretch>
            </p:blipFill>
            <p:spPr>
              <a:xfrm>
                <a:off x="7048308" y="2162511"/>
                <a:ext cx="290230" cy="290230"/>
              </a:xfrm>
              <a:prstGeom prst="rect">
                <a:avLst/>
              </a:prstGeom>
            </p:spPr>
          </p:pic>
          <p:pic>
            <p:nvPicPr>
              <p:cNvPr id="156" name="Image 155" descr="Une image contenant texte, clipart&#10;&#10;Description générée automatiquement">
                <a:extLst>
                  <a:ext uri="{FF2B5EF4-FFF2-40B4-BE49-F238E27FC236}">
                    <a16:creationId xmlns:a16="http://schemas.microsoft.com/office/drawing/2014/main" id="{A78364DB-E26B-2490-A046-C07D0FEAFAD7}"/>
                  </a:ext>
                </a:extLst>
              </p:cNvPr>
              <p:cNvPicPr>
                <a:picLocks noChangeAspect="1"/>
              </p:cNvPicPr>
              <p:nvPr/>
            </p:nvPicPr>
            <p:blipFill>
              <a:blip r:embed="rId43">
                <a:extLst>
                  <a:ext uri="{28A0092B-C50C-407E-A947-70E740481C1C}">
                    <a14:useLocalDpi xmlns:a14="http://schemas.microsoft.com/office/drawing/2010/main" val="0"/>
                  </a:ext>
                </a:extLst>
              </a:blip>
              <a:stretch>
                <a:fillRect/>
              </a:stretch>
            </p:blipFill>
            <p:spPr>
              <a:xfrm>
                <a:off x="7048309" y="1298518"/>
                <a:ext cx="290228" cy="290228"/>
              </a:xfrm>
              <a:prstGeom prst="rect">
                <a:avLst/>
              </a:prstGeom>
            </p:spPr>
          </p:pic>
        </p:grpSp>
      </p:grpSp>
      <p:sp>
        <p:nvSpPr>
          <p:cNvPr id="25" name="ZoneTexte 24"/>
          <p:cNvSpPr txBox="1"/>
          <p:nvPr/>
        </p:nvSpPr>
        <p:spPr>
          <a:xfrm>
            <a:off x="146496" y="2382490"/>
            <a:ext cx="720079" cy="338554"/>
          </a:xfrm>
          <a:prstGeom prst="rect">
            <a:avLst/>
          </a:prstGeom>
          <a:solidFill>
            <a:schemeClr val="accent2">
              <a:lumMod val="60000"/>
              <a:lumOff val="40000"/>
            </a:schemeClr>
          </a:solidFill>
        </p:spPr>
        <p:txBody>
          <a:bodyPr wrap="square" rtlCol="0">
            <a:spAutoFit/>
          </a:bodyPr>
          <a:lstStyle/>
          <a:p>
            <a:r>
              <a:rPr lang="fr-FR" sz="800" cap="small" dirty="0">
                <a:solidFill>
                  <a:prstClr val="black"/>
                </a:solidFill>
              </a:rPr>
              <a:t>Détecteur </a:t>
            </a:r>
          </a:p>
          <a:p>
            <a:r>
              <a:rPr lang="fr-FR" sz="800" cap="small" dirty="0">
                <a:solidFill>
                  <a:prstClr val="black"/>
                </a:solidFill>
              </a:rPr>
              <a:t>optique</a:t>
            </a:r>
          </a:p>
        </p:txBody>
      </p:sp>
      <p:sp>
        <p:nvSpPr>
          <p:cNvPr id="27" name="ZoneTexte 26"/>
          <p:cNvSpPr txBox="1"/>
          <p:nvPr/>
        </p:nvSpPr>
        <p:spPr>
          <a:xfrm>
            <a:off x="146496" y="3685304"/>
            <a:ext cx="720080" cy="338554"/>
          </a:xfrm>
          <a:prstGeom prst="rect">
            <a:avLst/>
          </a:prstGeom>
          <a:solidFill>
            <a:schemeClr val="accent2">
              <a:lumMod val="60000"/>
              <a:lumOff val="40000"/>
            </a:schemeClr>
          </a:solidFill>
        </p:spPr>
        <p:txBody>
          <a:bodyPr wrap="square" rtlCol="0">
            <a:spAutoFit/>
          </a:bodyPr>
          <a:lstStyle/>
          <a:p>
            <a:r>
              <a:rPr lang="fr-FR" sz="800" cap="small" dirty="0">
                <a:solidFill>
                  <a:prstClr val="black"/>
                </a:solidFill>
              </a:rPr>
              <a:t>BAES</a:t>
            </a:r>
          </a:p>
          <a:p>
            <a:endParaRPr lang="fr-FR" sz="800" cap="small" dirty="0">
              <a:solidFill>
                <a:prstClr val="black"/>
              </a:solidFill>
            </a:endParaRPr>
          </a:p>
        </p:txBody>
      </p:sp>
      <p:sp>
        <p:nvSpPr>
          <p:cNvPr id="29" name="ZoneTexte 28"/>
          <p:cNvSpPr txBox="1"/>
          <p:nvPr/>
        </p:nvSpPr>
        <p:spPr>
          <a:xfrm>
            <a:off x="146496" y="4336712"/>
            <a:ext cx="720080" cy="338554"/>
          </a:xfrm>
          <a:prstGeom prst="rect">
            <a:avLst/>
          </a:prstGeom>
          <a:solidFill>
            <a:schemeClr val="accent2">
              <a:lumMod val="60000"/>
              <a:lumOff val="40000"/>
            </a:schemeClr>
          </a:solidFill>
        </p:spPr>
        <p:txBody>
          <a:bodyPr wrap="square" rtlCol="0">
            <a:spAutoFit/>
          </a:bodyPr>
          <a:lstStyle/>
          <a:p>
            <a:r>
              <a:rPr lang="fr-FR" sz="800" cap="small" dirty="0">
                <a:solidFill>
                  <a:prstClr val="black"/>
                </a:solidFill>
              </a:rPr>
              <a:t>Moteur de</a:t>
            </a:r>
          </a:p>
          <a:p>
            <a:r>
              <a:rPr lang="fr-FR" sz="800" cap="small" dirty="0">
                <a:solidFill>
                  <a:prstClr val="black"/>
                </a:solidFill>
              </a:rPr>
              <a:t>soufflage</a:t>
            </a:r>
          </a:p>
        </p:txBody>
      </p:sp>
      <p:sp>
        <p:nvSpPr>
          <p:cNvPr id="26" name="ZoneTexte 25"/>
          <p:cNvSpPr txBox="1"/>
          <p:nvPr/>
        </p:nvSpPr>
        <p:spPr>
          <a:xfrm>
            <a:off x="146496" y="3033897"/>
            <a:ext cx="720079" cy="338554"/>
          </a:xfrm>
          <a:prstGeom prst="rect">
            <a:avLst/>
          </a:prstGeom>
          <a:solidFill>
            <a:schemeClr val="accent2">
              <a:lumMod val="60000"/>
              <a:lumOff val="40000"/>
            </a:schemeClr>
          </a:solidFill>
        </p:spPr>
        <p:txBody>
          <a:bodyPr wrap="square" rtlCol="0">
            <a:spAutoFit/>
          </a:bodyPr>
          <a:lstStyle/>
          <a:p>
            <a:r>
              <a:rPr lang="fr-FR" sz="800" cap="small" dirty="0">
                <a:solidFill>
                  <a:prstClr val="black"/>
                </a:solidFill>
              </a:rPr>
              <a:t>Volet de</a:t>
            </a:r>
          </a:p>
          <a:p>
            <a:r>
              <a:rPr lang="fr-FR" sz="800" cap="small" dirty="0">
                <a:solidFill>
                  <a:prstClr val="black"/>
                </a:solidFill>
              </a:rPr>
              <a:t>soufflage</a:t>
            </a:r>
          </a:p>
        </p:txBody>
      </p:sp>
      <p:grpSp>
        <p:nvGrpSpPr>
          <p:cNvPr id="40" name="Groupe 39">
            <a:extLst>
              <a:ext uri="{FF2B5EF4-FFF2-40B4-BE49-F238E27FC236}">
                <a16:creationId xmlns:a16="http://schemas.microsoft.com/office/drawing/2014/main" id="{F42BCC36-247E-D6CA-7445-98C7BC1C5166}"/>
              </a:ext>
            </a:extLst>
          </p:cNvPr>
          <p:cNvGrpSpPr/>
          <p:nvPr/>
        </p:nvGrpSpPr>
        <p:grpSpPr>
          <a:xfrm>
            <a:off x="1655792" y="1926659"/>
            <a:ext cx="623452" cy="2849000"/>
            <a:chOff x="1993282" y="1926659"/>
            <a:chExt cx="623452" cy="2849000"/>
          </a:xfrm>
        </p:grpSpPr>
        <p:sp>
          <p:nvSpPr>
            <p:cNvPr id="166" name="Rectangle 165">
              <a:extLst>
                <a:ext uri="{FF2B5EF4-FFF2-40B4-BE49-F238E27FC236}">
                  <a16:creationId xmlns:a16="http://schemas.microsoft.com/office/drawing/2014/main" id="{07F4594B-1585-A13C-D67D-5286C0F7EC74}"/>
                </a:ext>
              </a:extLst>
            </p:cNvPr>
            <p:cNvSpPr/>
            <p:nvPr/>
          </p:nvSpPr>
          <p:spPr>
            <a:xfrm>
              <a:off x="1999694" y="2296657"/>
              <a:ext cx="611969" cy="2479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22">
              <a:extLst>
                <a:ext uri="{FF2B5EF4-FFF2-40B4-BE49-F238E27FC236}">
                  <a16:creationId xmlns:a16="http://schemas.microsoft.com/office/drawing/2014/main" id="{3BBA4107-CC3D-5776-E9AF-786AADE75771}"/>
                </a:ext>
              </a:extLst>
            </p:cNvPr>
            <p:cNvSpPr/>
            <p:nvPr/>
          </p:nvSpPr>
          <p:spPr>
            <a:xfrm>
              <a:off x="1993282" y="1926659"/>
              <a:ext cx="623452" cy="338554"/>
            </a:xfrm>
            <a:prstGeom prst="rect">
              <a:avLst/>
            </a:prstGeom>
            <a:solidFill>
              <a:schemeClr val="accent2">
                <a:lumMod val="20000"/>
                <a:lumOff val="80000"/>
              </a:schemeClr>
            </a:solidFill>
          </p:spPr>
          <p:txBody>
            <a:bodyPr wrap="square">
              <a:spAutoFit/>
            </a:bodyPr>
            <a:lstStyle/>
            <a:p>
              <a:pPr algn="ctr" fontAlgn="base">
                <a:spcBef>
                  <a:spcPct val="0"/>
                </a:spcBef>
                <a:spcAft>
                  <a:spcPct val="0"/>
                </a:spcAft>
                <a:defRPr/>
              </a:pPr>
              <a:r>
                <a:rPr lang="fr-FR" sz="800" kern="0" dirty="0"/>
                <a:t>Picto-</a:t>
              </a:r>
            </a:p>
            <a:p>
              <a:pPr algn="ctr" fontAlgn="base">
                <a:spcBef>
                  <a:spcPct val="0"/>
                </a:spcBef>
                <a:spcAft>
                  <a:spcPct val="0"/>
                </a:spcAft>
                <a:defRPr/>
              </a:pPr>
              <a:r>
                <a:rPr lang="fr-FR" sz="800" kern="0" dirty="0"/>
                <a:t>grammes</a:t>
              </a:r>
            </a:p>
          </p:txBody>
        </p:sp>
        <p:pic>
          <p:nvPicPr>
            <p:cNvPr id="11" name="Image 10"/>
            <p:cNvPicPr>
              <a:picLocks noChangeAspect="1"/>
            </p:cNvPicPr>
            <p:nvPr/>
          </p:nvPicPr>
          <p:blipFill>
            <a:blip r:embed="rId44">
              <a:extLst>
                <a:ext uri="{28A0092B-C50C-407E-A947-70E740481C1C}">
                  <a14:useLocalDpi xmlns:a14="http://schemas.microsoft.com/office/drawing/2010/main" val="0"/>
                </a:ext>
              </a:extLst>
            </a:blip>
            <a:stretch>
              <a:fillRect/>
            </a:stretch>
          </p:blipFill>
          <p:spPr>
            <a:xfrm>
              <a:off x="2100681" y="2353530"/>
              <a:ext cx="396474" cy="396474"/>
            </a:xfrm>
            <a:prstGeom prst="rect">
              <a:avLst/>
            </a:prstGeom>
          </p:spPr>
        </p:pic>
        <p:pic>
          <p:nvPicPr>
            <p:cNvPr id="13" name="Image 12"/>
            <p:cNvPicPr>
              <a:picLocks noChangeAspect="1"/>
            </p:cNvPicPr>
            <p:nvPr/>
          </p:nvPicPr>
          <p:blipFill>
            <a:blip r:embed="rId45">
              <a:extLst>
                <a:ext uri="{28A0092B-C50C-407E-A947-70E740481C1C}">
                  <a14:useLocalDpi xmlns:a14="http://schemas.microsoft.com/office/drawing/2010/main" val="0"/>
                </a:ext>
              </a:extLst>
            </a:blip>
            <a:stretch>
              <a:fillRect/>
            </a:stretch>
          </p:blipFill>
          <p:spPr>
            <a:xfrm>
              <a:off x="2100681" y="3656344"/>
              <a:ext cx="396474" cy="396474"/>
            </a:xfrm>
            <a:prstGeom prst="rect">
              <a:avLst/>
            </a:prstGeom>
          </p:spPr>
        </p:pic>
        <p:pic>
          <p:nvPicPr>
            <p:cNvPr id="14" name="Image 13"/>
            <p:cNvPicPr>
              <a:picLocks noChangeAspect="1"/>
            </p:cNvPicPr>
            <p:nvPr/>
          </p:nvPicPr>
          <p:blipFill>
            <a:blip r:embed="rId46">
              <a:extLst>
                <a:ext uri="{28A0092B-C50C-407E-A947-70E740481C1C}">
                  <a14:useLocalDpi xmlns:a14="http://schemas.microsoft.com/office/drawing/2010/main" val="0"/>
                </a:ext>
              </a:extLst>
            </a:blip>
            <a:stretch>
              <a:fillRect/>
            </a:stretch>
          </p:blipFill>
          <p:spPr>
            <a:xfrm>
              <a:off x="2100681" y="4307752"/>
              <a:ext cx="396474" cy="396474"/>
            </a:xfrm>
            <a:prstGeom prst="rect">
              <a:avLst/>
            </a:prstGeom>
          </p:spPr>
        </p:pic>
        <p:pic>
          <p:nvPicPr>
            <p:cNvPr id="12" name="Image 11"/>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2100681" y="3004937"/>
              <a:ext cx="396474" cy="396474"/>
            </a:xfrm>
            <a:prstGeom prst="rect">
              <a:avLst/>
            </a:prstGeom>
          </p:spPr>
        </p:pic>
      </p:grpSp>
      <p:grpSp>
        <p:nvGrpSpPr>
          <p:cNvPr id="41" name="Groupe 40">
            <a:extLst>
              <a:ext uri="{FF2B5EF4-FFF2-40B4-BE49-F238E27FC236}">
                <a16:creationId xmlns:a16="http://schemas.microsoft.com/office/drawing/2014/main" id="{D86FB00F-420C-23CC-C818-262FB9CF5709}"/>
              </a:ext>
            </a:extLst>
          </p:cNvPr>
          <p:cNvGrpSpPr/>
          <p:nvPr/>
        </p:nvGrpSpPr>
        <p:grpSpPr>
          <a:xfrm>
            <a:off x="2474200" y="1945992"/>
            <a:ext cx="482823" cy="2831568"/>
            <a:chOff x="2935469" y="1945992"/>
            <a:chExt cx="482823" cy="2831568"/>
          </a:xfrm>
        </p:grpSpPr>
        <p:sp>
          <p:nvSpPr>
            <p:cNvPr id="167" name="Rectangle 166">
              <a:extLst>
                <a:ext uri="{FF2B5EF4-FFF2-40B4-BE49-F238E27FC236}">
                  <a16:creationId xmlns:a16="http://schemas.microsoft.com/office/drawing/2014/main" id="{CCC82F0A-D6C0-5DD0-816C-EE4A6F3645E8}"/>
                </a:ext>
              </a:extLst>
            </p:cNvPr>
            <p:cNvSpPr/>
            <p:nvPr/>
          </p:nvSpPr>
          <p:spPr>
            <a:xfrm>
              <a:off x="2935469" y="2298558"/>
              <a:ext cx="482823" cy="2479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F9510367-31D8-8150-2EF1-37AD920D6CA4}"/>
                </a:ext>
              </a:extLst>
            </p:cNvPr>
            <p:cNvSpPr/>
            <p:nvPr/>
          </p:nvSpPr>
          <p:spPr>
            <a:xfrm>
              <a:off x="2940678" y="1945992"/>
              <a:ext cx="477614" cy="338554"/>
            </a:xfrm>
            <a:prstGeom prst="rect">
              <a:avLst/>
            </a:prstGeom>
            <a:solidFill>
              <a:schemeClr val="accent2">
                <a:lumMod val="20000"/>
                <a:lumOff val="80000"/>
              </a:schemeClr>
            </a:solidFill>
          </p:spPr>
          <p:txBody>
            <a:bodyPr wrap="square">
              <a:spAutoFit/>
            </a:bodyPr>
            <a:lstStyle/>
            <a:p>
              <a:pPr algn="ctr" fontAlgn="base">
                <a:spcBef>
                  <a:spcPct val="0"/>
                </a:spcBef>
                <a:spcAft>
                  <a:spcPct val="0"/>
                </a:spcAft>
                <a:defRPr/>
              </a:pPr>
              <a:r>
                <a:rPr lang="fr-FR" sz="800" kern="0" dirty="0"/>
                <a:t>Iso</a:t>
              </a:r>
            </a:p>
            <a:p>
              <a:pPr algn="ctr" fontAlgn="base">
                <a:spcBef>
                  <a:spcPct val="0"/>
                </a:spcBef>
                <a:spcAft>
                  <a:spcPct val="0"/>
                </a:spcAft>
                <a:defRPr/>
              </a:pPr>
              <a:endParaRPr lang="fr-FR" sz="800" kern="0" dirty="0"/>
            </a:p>
          </p:txBody>
        </p:sp>
        <p:pic>
          <p:nvPicPr>
            <p:cNvPr id="15" name="Image 14"/>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2968315" y="2353531"/>
              <a:ext cx="396473" cy="396473"/>
            </a:xfrm>
            <a:prstGeom prst="rect">
              <a:avLst/>
            </a:prstGeom>
          </p:spPr>
        </p:pic>
        <p:pic>
          <p:nvPicPr>
            <p:cNvPr id="17" name="Image 16"/>
            <p:cNvPicPr>
              <a:picLocks noChangeAspect="1"/>
            </p:cNvPicPr>
            <p:nvPr/>
          </p:nvPicPr>
          <p:blipFill>
            <a:blip r:embed="rId49">
              <a:extLst>
                <a:ext uri="{28A0092B-C50C-407E-A947-70E740481C1C}">
                  <a14:useLocalDpi xmlns:a14="http://schemas.microsoft.com/office/drawing/2010/main" val="0"/>
                </a:ext>
              </a:extLst>
            </a:blip>
            <a:stretch>
              <a:fillRect/>
            </a:stretch>
          </p:blipFill>
          <p:spPr>
            <a:xfrm>
              <a:off x="2968316" y="3656344"/>
              <a:ext cx="396474" cy="396474"/>
            </a:xfrm>
            <a:prstGeom prst="rect">
              <a:avLst/>
            </a:prstGeom>
          </p:spPr>
        </p:pic>
        <p:pic>
          <p:nvPicPr>
            <p:cNvPr id="18" name="Image 17"/>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2968316" y="4307752"/>
              <a:ext cx="396474" cy="396474"/>
            </a:xfrm>
            <a:prstGeom prst="rect">
              <a:avLst/>
            </a:prstGeom>
          </p:spPr>
        </p:pic>
        <p:pic>
          <p:nvPicPr>
            <p:cNvPr id="16" name="Image 15"/>
            <p:cNvPicPr>
              <a:picLocks noChangeAspect="1"/>
            </p:cNvPicPr>
            <p:nvPr/>
          </p:nvPicPr>
          <p:blipFill>
            <a:blip r:embed="rId51">
              <a:extLst>
                <a:ext uri="{28A0092B-C50C-407E-A947-70E740481C1C}">
                  <a14:useLocalDpi xmlns:a14="http://schemas.microsoft.com/office/drawing/2010/main" val="0"/>
                </a:ext>
              </a:extLst>
            </a:blip>
            <a:stretch>
              <a:fillRect/>
            </a:stretch>
          </p:blipFill>
          <p:spPr>
            <a:xfrm>
              <a:off x="2968315" y="3004938"/>
              <a:ext cx="396473" cy="396473"/>
            </a:xfrm>
            <a:prstGeom prst="rect">
              <a:avLst/>
            </a:prstGeom>
          </p:spPr>
        </p:pic>
      </p:grpSp>
      <p:grpSp>
        <p:nvGrpSpPr>
          <p:cNvPr id="42" name="Groupe 41">
            <a:extLst>
              <a:ext uri="{FF2B5EF4-FFF2-40B4-BE49-F238E27FC236}">
                <a16:creationId xmlns:a16="http://schemas.microsoft.com/office/drawing/2014/main" id="{3320CDE5-F5D9-7F61-34E9-00D4F8E07117}"/>
              </a:ext>
            </a:extLst>
          </p:cNvPr>
          <p:cNvGrpSpPr/>
          <p:nvPr/>
        </p:nvGrpSpPr>
        <p:grpSpPr>
          <a:xfrm>
            <a:off x="3151980" y="1945992"/>
            <a:ext cx="506870" cy="2831568"/>
            <a:chOff x="3737028" y="1945992"/>
            <a:chExt cx="506870" cy="2831568"/>
          </a:xfrm>
        </p:grpSpPr>
        <p:sp>
          <p:nvSpPr>
            <p:cNvPr id="168" name="Rectangle 167">
              <a:extLst>
                <a:ext uri="{FF2B5EF4-FFF2-40B4-BE49-F238E27FC236}">
                  <a16:creationId xmlns:a16="http://schemas.microsoft.com/office/drawing/2014/main" id="{B3FBBD30-6241-93A5-467E-34745ED34114}"/>
                </a:ext>
              </a:extLst>
            </p:cNvPr>
            <p:cNvSpPr/>
            <p:nvPr/>
          </p:nvSpPr>
          <p:spPr>
            <a:xfrm>
              <a:off x="3739976" y="2298558"/>
              <a:ext cx="482823" cy="2479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Rectangle 32">
              <a:extLst>
                <a:ext uri="{FF2B5EF4-FFF2-40B4-BE49-F238E27FC236}">
                  <a16:creationId xmlns:a16="http://schemas.microsoft.com/office/drawing/2014/main" id="{8A9BCB6C-ECA4-F0EF-FDAB-A8EFB176868A}"/>
                </a:ext>
              </a:extLst>
            </p:cNvPr>
            <p:cNvSpPr/>
            <p:nvPr/>
          </p:nvSpPr>
          <p:spPr>
            <a:xfrm>
              <a:off x="3737028" y="1945992"/>
              <a:ext cx="506870" cy="338554"/>
            </a:xfrm>
            <a:prstGeom prst="rect">
              <a:avLst/>
            </a:prstGeom>
            <a:solidFill>
              <a:schemeClr val="accent2">
                <a:lumMod val="20000"/>
                <a:lumOff val="80000"/>
              </a:schemeClr>
            </a:solidFill>
          </p:spPr>
          <p:txBody>
            <a:bodyPr wrap="none">
              <a:spAutoFit/>
            </a:bodyPr>
            <a:lstStyle/>
            <a:p>
              <a:pPr fontAlgn="base">
                <a:spcBef>
                  <a:spcPct val="0"/>
                </a:spcBef>
                <a:spcAft>
                  <a:spcPct val="0"/>
                </a:spcAft>
                <a:defRPr/>
              </a:pPr>
              <a:r>
                <a:rPr lang="fr-FR" sz="800" kern="0" dirty="0"/>
                <a:t>Photos</a:t>
              </a:r>
            </a:p>
            <a:p>
              <a:pPr fontAlgn="base">
                <a:spcBef>
                  <a:spcPct val="0"/>
                </a:spcBef>
                <a:spcAft>
                  <a:spcPct val="0"/>
                </a:spcAft>
                <a:defRPr/>
              </a:pPr>
              <a:endParaRPr lang="fr-FR" sz="800" kern="0" dirty="0"/>
            </a:p>
          </p:txBody>
        </p:sp>
        <p:pic>
          <p:nvPicPr>
            <p:cNvPr id="19" name="Image 18"/>
            <p:cNvPicPr>
              <a:picLocks noChangeAspect="1"/>
            </p:cNvPicPr>
            <p:nvPr/>
          </p:nvPicPr>
          <p:blipFill>
            <a:blip r:embed="rId52">
              <a:extLst>
                <a:ext uri="{28A0092B-C50C-407E-A947-70E740481C1C}">
                  <a14:useLocalDpi xmlns:a14="http://schemas.microsoft.com/office/drawing/2010/main" val="0"/>
                </a:ext>
              </a:extLst>
            </a:blip>
            <a:stretch>
              <a:fillRect/>
            </a:stretch>
          </p:blipFill>
          <p:spPr>
            <a:xfrm>
              <a:off x="3786615" y="2353530"/>
              <a:ext cx="396474" cy="396474"/>
            </a:xfrm>
            <a:prstGeom prst="rect">
              <a:avLst/>
            </a:prstGeom>
          </p:spPr>
        </p:pic>
        <p:pic>
          <p:nvPicPr>
            <p:cNvPr id="21" name="Image 20"/>
            <p:cNvPicPr>
              <a:picLocks noChangeAspect="1"/>
            </p:cNvPicPr>
            <p:nvPr/>
          </p:nvPicPr>
          <p:blipFill>
            <a:blip r:embed="rId53">
              <a:extLst>
                <a:ext uri="{28A0092B-C50C-407E-A947-70E740481C1C}">
                  <a14:useLocalDpi xmlns:a14="http://schemas.microsoft.com/office/drawing/2010/main" val="0"/>
                </a:ext>
              </a:extLst>
            </a:blip>
            <a:stretch>
              <a:fillRect/>
            </a:stretch>
          </p:blipFill>
          <p:spPr>
            <a:xfrm>
              <a:off x="3786615" y="3656344"/>
              <a:ext cx="396474" cy="396474"/>
            </a:xfrm>
            <a:prstGeom prst="rect">
              <a:avLst/>
            </a:prstGeom>
          </p:spPr>
        </p:pic>
        <p:pic>
          <p:nvPicPr>
            <p:cNvPr id="22" name="Image 21"/>
            <p:cNvPicPr>
              <a:picLocks noChangeAspect="1"/>
            </p:cNvPicPr>
            <p:nvPr/>
          </p:nvPicPr>
          <p:blipFill>
            <a:blip r:embed="rId54">
              <a:extLst>
                <a:ext uri="{28A0092B-C50C-407E-A947-70E740481C1C}">
                  <a14:useLocalDpi xmlns:a14="http://schemas.microsoft.com/office/drawing/2010/main" val="0"/>
                </a:ext>
              </a:extLst>
            </a:blip>
            <a:stretch>
              <a:fillRect/>
            </a:stretch>
          </p:blipFill>
          <p:spPr>
            <a:xfrm>
              <a:off x="3786615" y="4307752"/>
              <a:ext cx="396474" cy="396474"/>
            </a:xfrm>
            <a:prstGeom prst="rect">
              <a:avLst/>
            </a:prstGeom>
          </p:spPr>
        </p:pic>
        <p:pic>
          <p:nvPicPr>
            <p:cNvPr id="20" name="Image 19"/>
            <p:cNvPicPr>
              <a:picLocks noChangeAspect="1"/>
            </p:cNvPicPr>
            <p:nvPr/>
          </p:nvPicPr>
          <p:blipFill>
            <a:blip r:embed="rId55">
              <a:extLst>
                <a:ext uri="{28A0092B-C50C-407E-A947-70E740481C1C}">
                  <a14:useLocalDpi xmlns:a14="http://schemas.microsoft.com/office/drawing/2010/main" val="0"/>
                </a:ext>
              </a:extLst>
            </a:blip>
            <a:stretch>
              <a:fillRect/>
            </a:stretch>
          </p:blipFill>
          <p:spPr>
            <a:xfrm>
              <a:off x="3786615" y="3004937"/>
              <a:ext cx="396474" cy="396474"/>
            </a:xfrm>
            <a:prstGeom prst="rect">
              <a:avLst/>
            </a:prstGeom>
          </p:spPr>
        </p:pic>
      </p:grpSp>
      <p:grpSp>
        <p:nvGrpSpPr>
          <p:cNvPr id="37" name="Groupe 36">
            <a:extLst>
              <a:ext uri="{FF2B5EF4-FFF2-40B4-BE49-F238E27FC236}">
                <a16:creationId xmlns:a16="http://schemas.microsoft.com/office/drawing/2014/main" id="{616CA1BC-3C97-4731-27E8-157D79FB24A1}"/>
              </a:ext>
            </a:extLst>
          </p:cNvPr>
          <p:cNvGrpSpPr/>
          <p:nvPr/>
        </p:nvGrpSpPr>
        <p:grpSpPr>
          <a:xfrm>
            <a:off x="971600" y="1930873"/>
            <a:ext cx="489236" cy="2853882"/>
            <a:chOff x="1185311" y="1930873"/>
            <a:chExt cx="489236" cy="2853882"/>
          </a:xfrm>
        </p:grpSpPr>
        <p:sp>
          <p:nvSpPr>
            <p:cNvPr id="158" name="Rectangle 157">
              <a:extLst>
                <a:ext uri="{FF2B5EF4-FFF2-40B4-BE49-F238E27FC236}">
                  <a16:creationId xmlns:a16="http://schemas.microsoft.com/office/drawing/2014/main" id="{AEF64C61-1152-41D2-1047-9EA708D72B14}"/>
                </a:ext>
              </a:extLst>
            </p:cNvPr>
            <p:cNvSpPr/>
            <p:nvPr/>
          </p:nvSpPr>
          <p:spPr>
            <a:xfrm>
              <a:off x="1185311" y="2298558"/>
              <a:ext cx="482823" cy="24861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Rectangle 4">
              <a:extLst>
                <a:ext uri="{FF2B5EF4-FFF2-40B4-BE49-F238E27FC236}">
                  <a16:creationId xmlns:a16="http://schemas.microsoft.com/office/drawing/2014/main" id="{0DF52BC2-89A1-58C7-7A4B-7D0EB312AF89}"/>
                </a:ext>
              </a:extLst>
            </p:cNvPr>
            <p:cNvSpPr/>
            <p:nvPr/>
          </p:nvSpPr>
          <p:spPr>
            <a:xfrm>
              <a:off x="1185311" y="1930873"/>
              <a:ext cx="489236" cy="327456"/>
            </a:xfrm>
            <a:prstGeom prst="rect">
              <a:avLst/>
            </a:prstGeom>
            <a:solidFill>
              <a:schemeClr val="accent2">
                <a:lumMod val="20000"/>
                <a:lumOff val="80000"/>
              </a:schemeClr>
            </a:solidFill>
          </p:spPr>
          <p:txBody>
            <a:bodyPr wrap="none">
              <a:spAutoFit/>
            </a:bodyPr>
            <a:lstStyle/>
            <a:p>
              <a:pPr fontAlgn="base">
                <a:spcBef>
                  <a:spcPct val="0"/>
                </a:spcBef>
                <a:spcAft>
                  <a:spcPct val="0"/>
                </a:spcAft>
                <a:defRPr/>
              </a:pPr>
              <a:r>
                <a:rPr lang="fr-FR" sz="800" kern="0" dirty="0"/>
                <a:t>Icônes</a:t>
              </a:r>
            </a:p>
            <a:p>
              <a:pPr fontAlgn="base">
                <a:spcBef>
                  <a:spcPct val="0"/>
                </a:spcBef>
                <a:spcAft>
                  <a:spcPct val="0"/>
                </a:spcAft>
                <a:defRPr/>
              </a:pPr>
              <a:endParaRPr lang="fr-FR" sz="800" kern="0" dirty="0"/>
            </a:p>
          </p:txBody>
        </p:sp>
        <p:pic>
          <p:nvPicPr>
            <p:cNvPr id="39" name="Image 38">
              <a:extLst>
                <a:ext uri="{FF2B5EF4-FFF2-40B4-BE49-F238E27FC236}">
                  <a16:creationId xmlns:a16="http://schemas.microsoft.com/office/drawing/2014/main" id="{7649D8DF-43B9-1EF0-BF60-2001952EE2B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7446" y="2388039"/>
              <a:ext cx="338554" cy="327456"/>
            </a:xfrm>
            <a:prstGeom prst="rect">
              <a:avLst/>
            </a:prstGeom>
          </p:spPr>
        </p:pic>
        <p:pic>
          <p:nvPicPr>
            <p:cNvPr id="51" name="Image 50">
              <a:extLst>
                <a:ext uri="{FF2B5EF4-FFF2-40B4-BE49-F238E27FC236}">
                  <a16:creationId xmlns:a16="http://schemas.microsoft.com/office/drawing/2014/main" id="{02D594C0-28AD-9836-2DC3-81B58856DFC3}"/>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1224031" y="3658533"/>
              <a:ext cx="405385" cy="392097"/>
            </a:xfrm>
            <a:prstGeom prst="rect">
              <a:avLst/>
            </a:prstGeom>
          </p:spPr>
        </p:pic>
        <p:pic>
          <p:nvPicPr>
            <p:cNvPr id="72" name="Image 71" descr="Une image contenant hache, roue, matériel&#10;&#10;Description générée automatiquement">
              <a:extLst>
                <a:ext uri="{FF2B5EF4-FFF2-40B4-BE49-F238E27FC236}">
                  <a16:creationId xmlns:a16="http://schemas.microsoft.com/office/drawing/2014/main" id="{53776311-29F0-8F9E-0151-553546B04E04}"/>
                </a:ext>
              </a:extLst>
            </p:cNvPr>
            <p:cNvPicPr>
              <a:picLocks noChangeAspect="1"/>
            </p:cNvPicPr>
            <p:nvPr/>
          </p:nvPicPr>
          <p:blipFill>
            <a:blip r:embed="rId37">
              <a:extLst>
                <a:ext uri="{28A0092B-C50C-407E-A947-70E740481C1C}">
                  <a14:useLocalDpi xmlns:a14="http://schemas.microsoft.com/office/drawing/2010/main" val="0"/>
                </a:ext>
              </a:extLst>
            </a:blip>
            <a:stretch>
              <a:fillRect/>
            </a:stretch>
          </p:blipFill>
          <p:spPr>
            <a:xfrm>
              <a:off x="1224031" y="4309941"/>
              <a:ext cx="405385" cy="392097"/>
            </a:xfrm>
            <a:prstGeom prst="rect">
              <a:avLst/>
            </a:prstGeom>
          </p:spPr>
        </p:pic>
        <p:pic>
          <p:nvPicPr>
            <p:cNvPr id="92" name="Image 91" descr="Une image contenant texte, clipart&#10;&#10;Description générée automatiquement">
              <a:extLst>
                <a:ext uri="{FF2B5EF4-FFF2-40B4-BE49-F238E27FC236}">
                  <a16:creationId xmlns:a16="http://schemas.microsoft.com/office/drawing/2014/main" id="{F754B221-BFE9-FDA8-A29B-3BA570E2CB6C}"/>
                </a:ext>
              </a:extLst>
            </p:cNvPr>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257446" y="3039446"/>
              <a:ext cx="338554" cy="327456"/>
            </a:xfrm>
            <a:prstGeom prst="rect">
              <a:avLst/>
            </a:prstGeom>
          </p:spPr>
        </p:pic>
      </p:grpSp>
      <p:sp>
        <p:nvSpPr>
          <p:cNvPr id="157" name="Rectangle 156">
            <a:extLst>
              <a:ext uri="{FF2B5EF4-FFF2-40B4-BE49-F238E27FC236}">
                <a16:creationId xmlns:a16="http://schemas.microsoft.com/office/drawing/2014/main" id="{5FC82573-551C-EBF1-97F1-01C3839C16C2}"/>
              </a:ext>
            </a:extLst>
          </p:cNvPr>
          <p:cNvSpPr/>
          <p:nvPr/>
        </p:nvSpPr>
        <p:spPr>
          <a:xfrm>
            <a:off x="146496" y="1930873"/>
            <a:ext cx="687639" cy="215444"/>
          </a:xfrm>
          <a:prstGeom prst="rect">
            <a:avLst/>
          </a:prstGeom>
          <a:solidFill>
            <a:schemeClr val="accent1">
              <a:lumMod val="50000"/>
            </a:schemeClr>
          </a:solidFill>
        </p:spPr>
        <p:txBody>
          <a:bodyPr wrap="square">
            <a:spAutoFit/>
          </a:bodyPr>
          <a:lstStyle/>
          <a:p>
            <a:pPr fontAlgn="base">
              <a:spcBef>
                <a:spcPct val="0"/>
              </a:spcBef>
              <a:spcAft>
                <a:spcPct val="0"/>
              </a:spcAft>
              <a:defRPr/>
            </a:pPr>
            <a:r>
              <a:rPr lang="fr-FR" sz="800" b="1" kern="0" dirty="0">
                <a:solidFill>
                  <a:schemeClr val="bg1"/>
                </a:solidFill>
              </a:rPr>
              <a:t>Exemples</a:t>
            </a:r>
          </a:p>
        </p:txBody>
      </p:sp>
      <p:sp>
        <p:nvSpPr>
          <p:cNvPr id="198" name="Rectangle 197">
            <a:extLst>
              <a:ext uri="{FF2B5EF4-FFF2-40B4-BE49-F238E27FC236}">
                <a16:creationId xmlns:a16="http://schemas.microsoft.com/office/drawing/2014/main" id="{CC155EAD-8F29-1D9A-C9EA-48E5BBE14FE4}"/>
              </a:ext>
            </a:extLst>
          </p:cNvPr>
          <p:cNvSpPr/>
          <p:nvPr/>
        </p:nvSpPr>
        <p:spPr>
          <a:xfrm>
            <a:off x="3994115" y="1945992"/>
            <a:ext cx="1556586" cy="338554"/>
          </a:xfrm>
          <a:prstGeom prst="rect">
            <a:avLst/>
          </a:prstGeom>
          <a:solidFill>
            <a:schemeClr val="accent2">
              <a:lumMod val="20000"/>
              <a:lumOff val="80000"/>
            </a:schemeClr>
          </a:solidFill>
        </p:spPr>
        <p:txBody>
          <a:bodyPr wrap="square">
            <a:spAutoFit/>
          </a:bodyPr>
          <a:lstStyle/>
          <a:p>
            <a:pPr algn="ctr" fontAlgn="base">
              <a:spcBef>
                <a:spcPct val="0"/>
              </a:spcBef>
              <a:spcAft>
                <a:spcPct val="0"/>
              </a:spcAft>
              <a:defRPr/>
            </a:pPr>
            <a:r>
              <a:rPr lang="fr-FR" sz="800" kern="0" dirty="0"/>
              <a:t>Détection automatique</a:t>
            </a:r>
          </a:p>
          <a:p>
            <a:pPr algn="ctr" fontAlgn="base">
              <a:spcBef>
                <a:spcPct val="0"/>
              </a:spcBef>
              <a:spcAft>
                <a:spcPct val="0"/>
              </a:spcAft>
              <a:defRPr/>
            </a:pPr>
            <a:r>
              <a:rPr lang="fr-FR" sz="800" kern="0" dirty="0"/>
              <a:t>Déclencheurs manuels</a:t>
            </a:r>
          </a:p>
        </p:txBody>
      </p:sp>
      <p:sp>
        <p:nvSpPr>
          <p:cNvPr id="199" name="Rectangle 198">
            <a:extLst>
              <a:ext uri="{FF2B5EF4-FFF2-40B4-BE49-F238E27FC236}">
                <a16:creationId xmlns:a16="http://schemas.microsoft.com/office/drawing/2014/main" id="{84D13CBD-373D-836E-A26B-801DDB222614}"/>
              </a:ext>
            </a:extLst>
          </p:cNvPr>
          <p:cNvSpPr/>
          <p:nvPr/>
        </p:nvSpPr>
        <p:spPr>
          <a:xfrm>
            <a:off x="5660699" y="1945992"/>
            <a:ext cx="966005" cy="338554"/>
          </a:xfrm>
          <a:prstGeom prst="rect">
            <a:avLst/>
          </a:prstGeom>
          <a:solidFill>
            <a:schemeClr val="accent2">
              <a:lumMod val="20000"/>
              <a:lumOff val="80000"/>
            </a:schemeClr>
          </a:solidFill>
        </p:spPr>
        <p:txBody>
          <a:bodyPr wrap="square">
            <a:spAutoFit/>
          </a:bodyPr>
          <a:lstStyle/>
          <a:p>
            <a:pPr algn="ctr" fontAlgn="base">
              <a:spcBef>
                <a:spcPct val="0"/>
              </a:spcBef>
              <a:spcAft>
                <a:spcPct val="0"/>
              </a:spcAft>
              <a:defRPr/>
            </a:pPr>
            <a:r>
              <a:rPr lang="fr-FR" sz="800" kern="0" dirty="0"/>
              <a:t>Évacuation </a:t>
            </a:r>
          </a:p>
          <a:p>
            <a:pPr algn="ctr" fontAlgn="base">
              <a:spcBef>
                <a:spcPct val="0"/>
              </a:spcBef>
              <a:spcAft>
                <a:spcPct val="0"/>
              </a:spcAft>
              <a:defRPr/>
            </a:pPr>
            <a:r>
              <a:rPr lang="fr-FR" sz="800" kern="0" dirty="0"/>
              <a:t>incendie</a:t>
            </a:r>
          </a:p>
        </p:txBody>
      </p:sp>
      <p:sp>
        <p:nvSpPr>
          <p:cNvPr id="200" name="Rectangle 199">
            <a:extLst>
              <a:ext uri="{FF2B5EF4-FFF2-40B4-BE49-F238E27FC236}">
                <a16:creationId xmlns:a16="http://schemas.microsoft.com/office/drawing/2014/main" id="{7B322E09-C261-B3CB-BDAF-8CFCB04E8FE1}"/>
              </a:ext>
            </a:extLst>
          </p:cNvPr>
          <p:cNvSpPr/>
          <p:nvPr/>
        </p:nvSpPr>
        <p:spPr>
          <a:xfrm>
            <a:off x="6731632" y="1945992"/>
            <a:ext cx="1513141" cy="338554"/>
          </a:xfrm>
          <a:prstGeom prst="rect">
            <a:avLst/>
          </a:prstGeom>
          <a:solidFill>
            <a:schemeClr val="accent2">
              <a:lumMod val="20000"/>
              <a:lumOff val="80000"/>
            </a:schemeClr>
          </a:solidFill>
        </p:spPr>
        <p:txBody>
          <a:bodyPr wrap="square">
            <a:spAutoFit/>
          </a:bodyPr>
          <a:lstStyle/>
          <a:p>
            <a:pPr algn="ctr" fontAlgn="base">
              <a:spcBef>
                <a:spcPct val="0"/>
              </a:spcBef>
              <a:spcAft>
                <a:spcPct val="0"/>
              </a:spcAft>
              <a:defRPr/>
            </a:pPr>
            <a:r>
              <a:rPr lang="fr-FR" sz="800" kern="0" dirty="0"/>
              <a:t>Mise en sécurité </a:t>
            </a:r>
          </a:p>
          <a:p>
            <a:pPr algn="ctr" fontAlgn="base">
              <a:spcBef>
                <a:spcPct val="0"/>
              </a:spcBef>
              <a:spcAft>
                <a:spcPct val="0"/>
              </a:spcAft>
              <a:defRPr/>
            </a:pPr>
            <a:r>
              <a:rPr lang="fr-FR" sz="800" kern="0" dirty="0"/>
              <a:t>incendie</a:t>
            </a:r>
          </a:p>
        </p:txBody>
      </p:sp>
      <p:sp>
        <p:nvSpPr>
          <p:cNvPr id="3" name="Espace réservé du numéro de diapositive 2">
            <a:extLst>
              <a:ext uri="{FF2B5EF4-FFF2-40B4-BE49-F238E27FC236}">
                <a16:creationId xmlns:a16="http://schemas.microsoft.com/office/drawing/2014/main" id="{41BC323C-2664-6829-D135-23D347ED3A61}"/>
              </a:ext>
            </a:extLst>
          </p:cNvPr>
          <p:cNvSpPr>
            <a:spLocks noGrp="1"/>
          </p:cNvSpPr>
          <p:nvPr>
            <p:ph type="sldNum" sz="quarter" idx="4"/>
          </p:nvPr>
        </p:nvSpPr>
        <p:spPr/>
        <p:txBody>
          <a:bodyPr/>
          <a:lstStyle/>
          <a:p>
            <a:fld id="{BE375096-6367-4A46-9B35-1C341654C780}" type="slidenum">
              <a:rPr lang="en-US" smtClean="0"/>
              <a:pPr/>
              <a:t>21</a:t>
            </a:fld>
            <a:endParaRPr lang="en-US" dirty="0"/>
          </a:p>
        </p:txBody>
      </p:sp>
      <p:grpSp>
        <p:nvGrpSpPr>
          <p:cNvPr id="63" name="Groupe 62">
            <a:extLst>
              <a:ext uri="{FF2B5EF4-FFF2-40B4-BE49-F238E27FC236}">
                <a16:creationId xmlns:a16="http://schemas.microsoft.com/office/drawing/2014/main" id="{34A5F717-FB55-3246-94BA-92C77CB13F85}"/>
              </a:ext>
            </a:extLst>
          </p:cNvPr>
          <p:cNvGrpSpPr/>
          <p:nvPr/>
        </p:nvGrpSpPr>
        <p:grpSpPr>
          <a:xfrm>
            <a:off x="8345641" y="2290758"/>
            <a:ext cx="512326" cy="2472970"/>
            <a:chOff x="8345641" y="2290758"/>
            <a:chExt cx="512326" cy="2472970"/>
          </a:xfrm>
        </p:grpSpPr>
        <p:sp>
          <p:nvSpPr>
            <p:cNvPr id="44" name="Rectangle 43">
              <a:extLst>
                <a:ext uri="{FF2B5EF4-FFF2-40B4-BE49-F238E27FC236}">
                  <a16:creationId xmlns:a16="http://schemas.microsoft.com/office/drawing/2014/main" id="{4B54B346-14B9-B845-0AFA-7C996DD62480}"/>
                </a:ext>
              </a:extLst>
            </p:cNvPr>
            <p:cNvSpPr/>
            <p:nvPr/>
          </p:nvSpPr>
          <p:spPr>
            <a:xfrm>
              <a:off x="8345641" y="2290758"/>
              <a:ext cx="512326" cy="247297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62" name="Groupe 61">
              <a:extLst>
                <a:ext uri="{FF2B5EF4-FFF2-40B4-BE49-F238E27FC236}">
                  <a16:creationId xmlns:a16="http://schemas.microsoft.com/office/drawing/2014/main" id="{F1E95E46-B5AA-EE1A-D940-610DB993933A}"/>
                </a:ext>
              </a:extLst>
            </p:cNvPr>
            <p:cNvGrpSpPr/>
            <p:nvPr/>
          </p:nvGrpSpPr>
          <p:grpSpPr>
            <a:xfrm>
              <a:off x="8399112" y="2399745"/>
              <a:ext cx="405385" cy="2254997"/>
              <a:chOff x="8436137" y="2455312"/>
              <a:chExt cx="405385" cy="2254997"/>
            </a:xfrm>
          </p:grpSpPr>
          <p:pic>
            <p:nvPicPr>
              <p:cNvPr id="52" name="Image 51">
                <a:extLst>
                  <a:ext uri="{FF2B5EF4-FFF2-40B4-BE49-F238E27FC236}">
                    <a16:creationId xmlns:a16="http://schemas.microsoft.com/office/drawing/2014/main" id="{CB9C5560-E97F-69C6-FE0C-6CBFA63A3FF2}"/>
                  </a:ext>
                </a:extLst>
              </p:cNvPr>
              <p:cNvPicPr>
                <a:picLocks noChangeAspect="1"/>
              </p:cNvPicPr>
              <p:nvPr/>
            </p:nvPicPr>
            <p:blipFill>
              <a:blip r:embed="rId56">
                <a:extLst>
                  <a:ext uri="{28A0092B-C50C-407E-A947-70E740481C1C}">
                    <a14:useLocalDpi xmlns:a14="http://schemas.microsoft.com/office/drawing/2010/main" val="0"/>
                  </a:ext>
                </a:extLst>
              </a:blip>
              <a:stretch>
                <a:fillRect/>
              </a:stretch>
            </p:blipFill>
            <p:spPr>
              <a:xfrm>
                <a:off x="8453346" y="2455312"/>
                <a:ext cx="360420" cy="360420"/>
              </a:xfrm>
              <a:prstGeom prst="rect">
                <a:avLst/>
              </a:prstGeom>
            </p:spPr>
          </p:pic>
          <p:pic>
            <p:nvPicPr>
              <p:cNvPr id="54" name="Image 53">
                <a:extLst>
                  <a:ext uri="{FF2B5EF4-FFF2-40B4-BE49-F238E27FC236}">
                    <a16:creationId xmlns:a16="http://schemas.microsoft.com/office/drawing/2014/main" id="{2796E4C8-FEBF-734A-8125-0F7EB869695B}"/>
                  </a:ext>
                </a:extLst>
              </p:cNvPr>
              <p:cNvPicPr>
                <a:picLocks noChangeAspect="1"/>
              </p:cNvPicPr>
              <p:nvPr/>
            </p:nvPicPr>
            <p:blipFill>
              <a:blip r:embed="rId57">
                <a:extLst>
                  <a:ext uri="{28A0092B-C50C-407E-A947-70E740481C1C}">
                    <a14:useLocalDpi xmlns:a14="http://schemas.microsoft.com/office/drawing/2010/main" val="0"/>
                  </a:ext>
                </a:extLst>
              </a:blip>
              <a:stretch>
                <a:fillRect/>
              </a:stretch>
            </p:blipFill>
            <p:spPr>
              <a:xfrm>
                <a:off x="8436137" y="3817219"/>
                <a:ext cx="405385" cy="405385"/>
              </a:xfrm>
              <a:prstGeom prst="rect">
                <a:avLst/>
              </a:prstGeom>
            </p:spPr>
          </p:pic>
          <p:pic>
            <p:nvPicPr>
              <p:cNvPr id="56" name="Image 55">
                <a:extLst>
                  <a:ext uri="{FF2B5EF4-FFF2-40B4-BE49-F238E27FC236}">
                    <a16:creationId xmlns:a16="http://schemas.microsoft.com/office/drawing/2014/main" id="{70F81050-D196-355E-14EF-D209C48B6442}"/>
                  </a:ext>
                </a:extLst>
              </p:cNvPr>
              <p:cNvPicPr>
                <a:picLocks noChangeAspect="1"/>
              </p:cNvPicPr>
              <p:nvPr/>
            </p:nvPicPr>
            <p:blipFill rotWithShape="1">
              <a:blip r:embed="rId58">
                <a:clrChange>
                  <a:clrFrom>
                    <a:srgbClr val="FFFFFF"/>
                  </a:clrFrom>
                  <a:clrTo>
                    <a:srgbClr val="FFFFFF">
                      <a:alpha val="0"/>
                    </a:srgbClr>
                  </a:clrTo>
                </a:clrChange>
                <a:extLst>
                  <a:ext uri="{28A0092B-C50C-407E-A947-70E740481C1C}">
                    <a14:useLocalDpi xmlns:a14="http://schemas.microsoft.com/office/drawing/2010/main" val="0"/>
                  </a:ext>
                </a:extLst>
              </a:blip>
              <a:srcRect l="7655" t="20521" r="10451" b="16757"/>
              <a:stretch/>
            </p:blipFill>
            <p:spPr>
              <a:xfrm>
                <a:off x="8458345" y="2921856"/>
                <a:ext cx="372304" cy="285144"/>
              </a:xfrm>
              <a:prstGeom prst="rect">
                <a:avLst/>
              </a:prstGeom>
            </p:spPr>
          </p:pic>
          <p:pic>
            <p:nvPicPr>
              <p:cNvPr id="58" name="Image 57">
                <a:extLst>
                  <a:ext uri="{FF2B5EF4-FFF2-40B4-BE49-F238E27FC236}">
                    <a16:creationId xmlns:a16="http://schemas.microsoft.com/office/drawing/2014/main" id="{D4C57C8A-CA62-1944-44D1-C874695E0500}"/>
                  </a:ext>
                </a:extLst>
              </p:cNvPr>
              <p:cNvPicPr>
                <a:picLocks noChangeAspect="1"/>
              </p:cNvPicPr>
              <p:nvPr/>
            </p:nvPicPr>
            <p:blipFill rotWithShape="1">
              <a:blip r:embed="rId59">
                <a:extLst>
                  <a:ext uri="{28A0092B-C50C-407E-A947-70E740481C1C}">
                    <a14:useLocalDpi xmlns:a14="http://schemas.microsoft.com/office/drawing/2010/main" val="0"/>
                  </a:ext>
                </a:extLst>
              </a:blip>
              <a:srcRect l="27454" t="8338" r="25581" b="9636"/>
              <a:stretch/>
            </p:blipFill>
            <p:spPr>
              <a:xfrm>
                <a:off x="8519622" y="3313124"/>
                <a:ext cx="227867" cy="397971"/>
              </a:xfrm>
              <a:prstGeom prst="rect">
                <a:avLst/>
              </a:prstGeom>
            </p:spPr>
          </p:pic>
          <p:pic>
            <p:nvPicPr>
              <p:cNvPr id="60" name="Image 59" descr="Une image contenant texte, enveloppe, graphique vectoriel, cadre photo&#10;&#10;Description générée automatiquement">
                <a:extLst>
                  <a:ext uri="{FF2B5EF4-FFF2-40B4-BE49-F238E27FC236}">
                    <a16:creationId xmlns:a16="http://schemas.microsoft.com/office/drawing/2014/main" id="{00059708-913E-F170-AD94-EB1DEC097BE5}"/>
                  </a:ext>
                </a:extLst>
              </p:cNvPr>
              <p:cNvPicPr>
                <a:picLocks noChangeAspect="1"/>
              </p:cNvPicPr>
              <p:nvPr/>
            </p:nvPicPr>
            <p:blipFill>
              <a:blip r:embed="rId60">
                <a:extLst>
                  <a:ext uri="{28A0092B-C50C-407E-A947-70E740481C1C}">
                    <a14:useLocalDpi xmlns:a14="http://schemas.microsoft.com/office/drawing/2010/main" val="0"/>
                  </a:ext>
                </a:extLst>
              </a:blip>
              <a:stretch>
                <a:fillRect/>
              </a:stretch>
            </p:blipFill>
            <p:spPr>
              <a:xfrm>
                <a:off x="8449099" y="4328728"/>
                <a:ext cx="379683" cy="381581"/>
              </a:xfrm>
              <a:prstGeom prst="rect">
                <a:avLst/>
              </a:prstGeom>
            </p:spPr>
          </p:pic>
        </p:grpSp>
      </p:grpSp>
      <p:sp>
        <p:nvSpPr>
          <p:cNvPr id="61" name="Rectangle 60">
            <a:extLst>
              <a:ext uri="{FF2B5EF4-FFF2-40B4-BE49-F238E27FC236}">
                <a16:creationId xmlns:a16="http://schemas.microsoft.com/office/drawing/2014/main" id="{84D9DA52-5D93-67A5-3F75-A9F04CB6347C}"/>
              </a:ext>
            </a:extLst>
          </p:cNvPr>
          <p:cNvSpPr/>
          <p:nvPr/>
        </p:nvSpPr>
        <p:spPr>
          <a:xfrm>
            <a:off x="8347374" y="1945992"/>
            <a:ext cx="510591" cy="338554"/>
          </a:xfrm>
          <a:prstGeom prst="rect">
            <a:avLst/>
          </a:prstGeom>
          <a:solidFill>
            <a:schemeClr val="accent2">
              <a:lumMod val="20000"/>
              <a:lumOff val="80000"/>
            </a:schemeClr>
          </a:solidFill>
        </p:spPr>
        <p:txBody>
          <a:bodyPr wrap="square">
            <a:spAutoFit/>
          </a:bodyPr>
          <a:lstStyle/>
          <a:p>
            <a:pPr fontAlgn="base">
              <a:spcBef>
                <a:spcPct val="0"/>
              </a:spcBef>
              <a:spcAft>
                <a:spcPct val="0"/>
              </a:spcAft>
              <a:defRPr/>
            </a:pPr>
            <a:r>
              <a:rPr lang="fr-FR" sz="800" kern="0" dirty="0"/>
              <a:t>Divers </a:t>
            </a:r>
          </a:p>
          <a:p>
            <a:pPr fontAlgn="base">
              <a:spcBef>
                <a:spcPct val="0"/>
              </a:spcBef>
              <a:spcAft>
                <a:spcPct val="0"/>
              </a:spcAft>
              <a:defRPr/>
            </a:pPr>
            <a:endParaRPr lang="fr-FR" sz="800" kern="0" dirty="0"/>
          </a:p>
        </p:txBody>
      </p:sp>
    </p:spTree>
    <p:extLst>
      <p:ext uri="{BB962C8B-B14F-4D97-AF65-F5344CB8AC3E}">
        <p14:creationId xmlns:p14="http://schemas.microsoft.com/office/powerpoint/2010/main" val="37305203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descr="Une image contenant texte, intérieur&#10;&#10;Description générée automatiquement">
            <a:extLst>
              <a:ext uri="{FF2B5EF4-FFF2-40B4-BE49-F238E27FC236}">
                <a16:creationId xmlns:a16="http://schemas.microsoft.com/office/drawing/2014/main" id="{46059083-E7E3-3B9D-D689-1985761781F0}"/>
              </a:ext>
            </a:extLst>
          </p:cNvPr>
          <p:cNvPicPr>
            <a:picLocks noChangeAspect="1"/>
          </p:cNvPicPr>
          <p:nvPr/>
        </p:nvPicPr>
        <p:blipFill rotWithShape="1">
          <a:blip r:embed="rId2">
            <a:extLst>
              <a:ext uri="{28A0092B-C50C-407E-A947-70E740481C1C}">
                <a14:useLocalDpi xmlns:a14="http://schemas.microsoft.com/office/drawing/2010/main" val="0"/>
              </a:ext>
            </a:extLst>
          </a:blip>
          <a:srcRect t="9717" r="20190" b="11362"/>
          <a:stretch/>
        </p:blipFill>
        <p:spPr>
          <a:xfrm>
            <a:off x="125189" y="1203598"/>
            <a:ext cx="8773987" cy="3670076"/>
          </a:xfrm>
          <a:prstGeom prst="rect">
            <a:avLst/>
          </a:prstGeom>
        </p:spPr>
      </p:pic>
      <p:sp>
        <p:nvSpPr>
          <p:cNvPr id="19" name="Rectangle 18">
            <a:extLst>
              <a:ext uri="{FF2B5EF4-FFF2-40B4-BE49-F238E27FC236}">
                <a16:creationId xmlns:a16="http://schemas.microsoft.com/office/drawing/2014/main" id="{F843AA13-56C0-1095-C3EF-BD6525E4B96E}"/>
              </a:ext>
            </a:extLst>
          </p:cNvPr>
          <p:cNvSpPr/>
          <p:nvPr/>
        </p:nvSpPr>
        <p:spPr>
          <a:xfrm>
            <a:off x="123455" y="1203599"/>
            <a:ext cx="8773987"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Rectangle 230">
            <a:extLst>
              <a:ext uri="{FF2B5EF4-FFF2-40B4-BE49-F238E27FC236}">
                <a16:creationId xmlns:a16="http://schemas.microsoft.com/office/drawing/2014/main" id="{659A43B3-A35F-5DAA-7204-70B8277E7783}"/>
              </a:ext>
            </a:extLst>
          </p:cNvPr>
          <p:cNvSpPr>
            <a:spLocks noChangeArrowheads="1"/>
          </p:cNvSpPr>
          <p:nvPr/>
        </p:nvSpPr>
        <p:spPr bwMode="auto">
          <a:xfrm>
            <a:off x="121723" y="1203598"/>
            <a:ext cx="2198917" cy="3670076"/>
          </a:xfrm>
          <a:prstGeom prst="foldedCorner">
            <a:avLst>
              <a:gd name="adj" fmla="val 15845"/>
            </a:avLst>
          </a:prstGeom>
          <a:no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2" name="Titre 1">
            <a:extLst>
              <a:ext uri="{FF2B5EF4-FFF2-40B4-BE49-F238E27FC236}">
                <a16:creationId xmlns:a16="http://schemas.microsoft.com/office/drawing/2014/main" id="{DA7B29C2-4263-57FA-CE5C-72811FD01CD9}"/>
              </a:ext>
            </a:extLst>
          </p:cNvPr>
          <p:cNvSpPr>
            <a:spLocks noGrp="1"/>
          </p:cNvSpPr>
          <p:nvPr>
            <p:ph type="title"/>
          </p:nvPr>
        </p:nvSpPr>
        <p:spPr/>
        <p:txBody>
          <a:bodyPr/>
          <a:lstStyle/>
          <a:p>
            <a:r>
              <a:rPr lang="fr-FR" dirty="0"/>
              <a:t>Optima Vision, unité d’aide à l’exploitation</a:t>
            </a:r>
          </a:p>
        </p:txBody>
      </p:sp>
      <p:sp>
        <p:nvSpPr>
          <p:cNvPr id="5" name="Rectangle 4">
            <a:extLst>
              <a:ext uri="{FF2B5EF4-FFF2-40B4-BE49-F238E27FC236}">
                <a16:creationId xmlns:a16="http://schemas.microsoft.com/office/drawing/2014/main" id="{BEBCDC2C-46F4-9E8D-32BA-B5FFB0821A2D}"/>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Animation des symboles</a:t>
            </a:r>
          </a:p>
        </p:txBody>
      </p:sp>
      <p:pic>
        <p:nvPicPr>
          <p:cNvPr id="14" name="Image 13">
            <a:extLst>
              <a:ext uri="{FF2B5EF4-FFF2-40B4-BE49-F238E27FC236}">
                <a16:creationId xmlns:a16="http://schemas.microsoft.com/office/drawing/2014/main" id="{BBE8C78D-02AB-0879-3901-05F787E1B015}"/>
              </a:ext>
            </a:extLst>
          </p:cNvPr>
          <p:cNvPicPr>
            <a:picLocks noChangeAspect="1"/>
          </p:cNvPicPr>
          <p:nvPr/>
        </p:nvPicPr>
        <p:blipFill rotWithShape="1">
          <a:blip r:embed="rId3">
            <a:extLst>
              <a:ext uri="{28A0092B-C50C-407E-A947-70E740481C1C}">
                <a14:useLocalDpi xmlns:a14="http://schemas.microsoft.com/office/drawing/2010/main" val="0"/>
              </a:ext>
            </a:extLst>
          </a:blip>
          <a:srcRect l="64796" r="2040" b="14258"/>
          <a:stretch/>
        </p:blipFill>
        <p:spPr>
          <a:xfrm>
            <a:off x="2896411" y="1203598"/>
            <a:ext cx="2061675" cy="3670076"/>
          </a:xfrm>
          <a:prstGeom prst="rect">
            <a:avLst/>
          </a:prstGeom>
        </p:spPr>
      </p:pic>
      <p:pic>
        <p:nvPicPr>
          <p:cNvPr id="15" name="Image 14">
            <a:extLst>
              <a:ext uri="{FF2B5EF4-FFF2-40B4-BE49-F238E27FC236}">
                <a16:creationId xmlns:a16="http://schemas.microsoft.com/office/drawing/2014/main" id="{520DD061-5FA7-DEA8-0DA2-3ACE9BDA8065}"/>
              </a:ext>
            </a:extLst>
          </p:cNvPr>
          <p:cNvPicPr>
            <a:picLocks noChangeAspect="1"/>
          </p:cNvPicPr>
          <p:nvPr/>
        </p:nvPicPr>
        <p:blipFill rotWithShape="1">
          <a:blip r:embed="rId3">
            <a:extLst>
              <a:ext uri="{28A0092B-C50C-407E-A947-70E740481C1C}">
                <a14:useLocalDpi xmlns:a14="http://schemas.microsoft.com/office/drawing/2010/main" val="0"/>
              </a:ext>
            </a:extLst>
          </a:blip>
          <a:srcRect r="36505"/>
          <a:stretch/>
        </p:blipFill>
        <p:spPr>
          <a:xfrm>
            <a:off x="5514744" y="1203598"/>
            <a:ext cx="3384433" cy="3670076"/>
          </a:xfrm>
          <a:prstGeom prst="rect">
            <a:avLst/>
          </a:prstGeom>
        </p:spPr>
      </p:pic>
      <p:sp>
        <p:nvSpPr>
          <p:cNvPr id="16" name="Rectangle 15">
            <a:extLst>
              <a:ext uri="{FF2B5EF4-FFF2-40B4-BE49-F238E27FC236}">
                <a16:creationId xmlns:a16="http://schemas.microsoft.com/office/drawing/2014/main" id="{83A39AC5-FC93-982E-8E39-5FF3FBDAE20B}"/>
              </a:ext>
            </a:extLst>
          </p:cNvPr>
          <p:cNvSpPr/>
          <p:nvPr/>
        </p:nvSpPr>
        <p:spPr>
          <a:xfrm>
            <a:off x="121723" y="2061447"/>
            <a:ext cx="2506061" cy="1954381"/>
          </a:xfrm>
          <a:prstGeom prst="rect">
            <a:avLst/>
          </a:prstGeom>
          <a:solidFill>
            <a:schemeClr val="accent2">
              <a:lumMod val="40000"/>
              <a:lumOff val="60000"/>
            </a:schemeClr>
          </a:solidFill>
        </p:spPr>
        <p:txBody>
          <a:bodyPr wrap="square">
            <a:spAutoFit/>
          </a:bodyPr>
          <a:lstStyle/>
          <a:p>
            <a:pPr fontAlgn="base">
              <a:spcBef>
                <a:spcPct val="0"/>
              </a:spcBef>
              <a:spcAft>
                <a:spcPct val="0"/>
              </a:spcAft>
              <a:defRPr/>
            </a:pPr>
            <a:r>
              <a:rPr lang="fr-FR" sz="1100" kern="0" dirty="0">
                <a:solidFill>
                  <a:srgbClr val="000000"/>
                </a:solidFill>
              </a:rPr>
              <a:t>Chaque point dispose d’un code couleur prédéfini par évènement</a:t>
            </a:r>
          </a:p>
          <a:p>
            <a:pPr marL="285750" indent="-285750" fontAlgn="base">
              <a:spcBef>
                <a:spcPct val="0"/>
              </a:spcBef>
              <a:spcAft>
                <a:spcPct val="0"/>
              </a:spcAft>
              <a:buFont typeface="Wingdings" panose="05000000000000000000" pitchFamily="2" charset="2"/>
              <a:buChar char="§"/>
              <a:defRPr/>
            </a:pPr>
            <a:endParaRPr lang="fr-FR" sz="1100" kern="0" dirty="0">
              <a:solidFill>
                <a:srgbClr val="000000"/>
              </a:solidFill>
            </a:endParaRPr>
          </a:p>
          <a:p>
            <a:pPr fontAlgn="base">
              <a:spcBef>
                <a:spcPct val="0"/>
              </a:spcBef>
              <a:spcAft>
                <a:spcPct val="0"/>
              </a:spcAft>
              <a:defRPr/>
            </a:pPr>
            <a:endParaRPr lang="fr-FR" sz="1100" kern="0" dirty="0">
              <a:solidFill>
                <a:srgbClr val="000000"/>
              </a:solidFill>
            </a:endParaRPr>
          </a:p>
          <a:p>
            <a:pPr fontAlgn="base">
              <a:spcBef>
                <a:spcPct val="0"/>
              </a:spcBef>
              <a:spcAft>
                <a:spcPct val="0"/>
              </a:spcAft>
              <a:defRPr/>
            </a:pPr>
            <a:r>
              <a:rPr lang="fr-FR" sz="1100" kern="0" dirty="0">
                <a:solidFill>
                  <a:srgbClr val="000000"/>
                </a:solidFill>
              </a:rPr>
              <a:t>Les critères de gravité permettent une hiérarchisation des informations</a:t>
            </a:r>
          </a:p>
          <a:p>
            <a:pPr fontAlgn="base">
              <a:spcBef>
                <a:spcPct val="0"/>
              </a:spcBef>
              <a:spcAft>
                <a:spcPct val="0"/>
              </a:spcAft>
              <a:defRPr/>
            </a:pPr>
            <a:endParaRPr lang="fr-FR" sz="1100" kern="0" dirty="0">
              <a:solidFill>
                <a:srgbClr val="000000"/>
              </a:solidFill>
            </a:endParaRPr>
          </a:p>
          <a:p>
            <a:pPr fontAlgn="base">
              <a:spcBef>
                <a:spcPct val="0"/>
              </a:spcBef>
              <a:spcAft>
                <a:spcPct val="0"/>
              </a:spcAft>
              <a:defRPr/>
            </a:pPr>
            <a:endParaRPr lang="fr-FR" sz="1100" kern="0" dirty="0">
              <a:solidFill>
                <a:srgbClr val="000000"/>
              </a:solidFill>
            </a:endParaRPr>
          </a:p>
          <a:p>
            <a:pPr fontAlgn="base">
              <a:spcBef>
                <a:spcPct val="0"/>
              </a:spcBef>
              <a:spcAft>
                <a:spcPct val="0"/>
              </a:spcAft>
              <a:defRPr/>
            </a:pPr>
            <a:r>
              <a:rPr lang="fr-FR" sz="1100" kern="0" dirty="0">
                <a:solidFill>
                  <a:srgbClr val="000000"/>
                </a:solidFill>
              </a:rPr>
              <a:t>Il est également possible d’associer un niveau de zoom spécifique affecté à la condition alarme feu. </a:t>
            </a:r>
          </a:p>
        </p:txBody>
      </p:sp>
      <p:sp>
        <p:nvSpPr>
          <p:cNvPr id="3" name="Espace réservé du numéro de diapositive 2">
            <a:extLst>
              <a:ext uri="{FF2B5EF4-FFF2-40B4-BE49-F238E27FC236}">
                <a16:creationId xmlns:a16="http://schemas.microsoft.com/office/drawing/2014/main" id="{0C50081C-C085-D396-F6AB-F573FCE5D070}"/>
              </a:ext>
            </a:extLst>
          </p:cNvPr>
          <p:cNvSpPr>
            <a:spLocks noGrp="1"/>
          </p:cNvSpPr>
          <p:nvPr>
            <p:ph type="sldNum" sz="quarter" idx="4"/>
          </p:nvPr>
        </p:nvSpPr>
        <p:spPr/>
        <p:txBody>
          <a:bodyPr/>
          <a:lstStyle/>
          <a:p>
            <a:fld id="{BE375096-6367-4A46-9B35-1C341654C780}" type="slidenum">
              <a:rPr lang="en-US" smtClean="0"/>
              <a:pPr/>
              <a:t>22</a:t>
            </a:fld>
            <a:endParaRPr lang="en-US" dirty="0"/>
          </a:p>
        </p:txBody>
      </p:sp>
    </p:spTree>
    <p:extLst>
      <p:ext uri="{BB962C8B-B14F-4D97-AF65-F5344CB8AC3E}">
        <p14:creationId xmlns:p14="http://schemas.microsoft.com/office/powerpoint/2010/main" val="2346915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4776BC87-E8C0-447B-9D6D-0928C9C64343}"/>
              </a:ext>
            </a:extLst>
          </p:cNvPr>
          <p:cNvPicPr>
            <a:picLocks noChangeAspect="1"/>
          </p:cNvPicPr>
          <p:nvPr/>
        </p:nvPicPr>
        <p:blipFill rotWithShape="1">
          <a:blip r:embed="rId2">
            <a:extLst>
              <a:ext uri="{28A0092B-C50C-407E-A947-70E740481C1C}">
                <a14:useLocalDpi xmlns:a14="http://schemas.microsoft.com/office/drawing/2010/main" val="0"/>
              </a:ext>
            </a:extLst>
          </a:blip>
          <a:srcRect t="28519"/>
          <a:stretch/>
        </p:blipFill>
        <p:spPr>
          <a:xfrm>
            <a:off x="119987" y="1203597"/>
            <a:ext cx="8772253" cy="3657094"/>
          </a:xfrm>
          <a:prstGeom prst="rect">
            <a:avLst/>
          </a:prstGeom>
        </p:spPr>
      </p:pic>
      <p:sp>
        <p:nvSpPr>
          <p:cNvPr id="14" name="Rectangle 13">
            <a:extLst>
              <a:ext uri="{FF2B5EF4-FFF2-40B4-BE49-F238E27FC236}">
                <a16:creationId xmlns:a16="http://schemas.microsoft.com/office/drawing/2014/main" id="{22A85ECD-363F-08EA-9C13-C5FF83F7829B}"/>
              </a:ext>
            </a:extLst>
          </p:cNvPr>
          <p:cNvSpPr/>
          <p:nvPr/>
        </p:nvSpPr>
        <p:spPr>
          <a:xfrm>
            <a:off x="123455" y="1203599"/>
            <a:ext cx="8773987"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Optima Vision, unité d’aide à l’exploitation</a:t>
            </a:r>
          </a:p>
        </p:txBody>
      </p:sp>
      <p:sp>
        <p:nvSpPr>
          <p:cNvPr id="7" name="ZoneTexte 6"/>
          <p:cNvSpPr txBox="1"/>
          <p:nvPr/>
        </p:nvSpPr>
        <p:spPr>
          <a:xfrm>
            <a:off x="224239" y="1419622"/>
            <a:ext cx="3855247" cy="253916"/>
          </a:xfrm>
          <a:prstGeom prst="rect">
            <a:avLst/>
          </a:prstGeom>
          <a:solidFill>
            <a:schemeClr val="tx2">
              <a:lumMod val="40000"/>
              <a:lumOff val="60000"/>
            </a:schemeClr>
          </a:solidFill>
        </p:spPr>
        <p:txBody>
          <a:bodyPr wrap="square" rtlCol="0">
            <a:spAutoFit/>
          </a:bodyPr>
          <a:lstStyle/>
          <a:p>
            <a:pPr algn="ctr"/>
            <a:r>
              <a:rPr lang="fr-FR" sz="1050" cap="small" dirty="0">
                <a:solidFill>
                  <a:prstClr val="black"/>
                </a:solidFill>
              </a:rPr>
              <a:t>Protocole ESPA 4.4.4.</a:t>
            </a:r>
          </a:p>
        </p:txBody>
      </p:sp>
      <p:sp>
        <p:nvSpPr>
          <p:cNvPr id="8" name="ZoneTexte 7"/>
          <p:cNvSpPr txBox="1"/>
          <p:nvPr/>
        </p:nvSpPr>
        <p:spPr>
          <a:xfrm>
            <a:off x="5004048" y="1419622"/>
            <a:ext cx="3855247" cy="253916"/>
          </a:xfrm>
          <a:prstGeom prst="rect">
            <a:avLst/>
          </a:prstGeom>
          <a:solidFill>
            <a:schemeClr val="tx2">
              <a:lumMod val="40000"/>
              <a:lumOff val="60000"/>
            </a:schemeClr>
          </a:solidFill>
        </p:spPr>
        <p:txBody>
          <a:bodyPr wrap="square" rtlCol="0">
            <a:spAutoFit/>
          </a:bodyPr>
          <a:lstStyle/>
          <a:p>
            <a:pPr algn="ctr"/>
            <a:r>
              <a:rPr lang="fr-FR" sz="1050" cap="small" dirty="0">
                <a:solidFill>
                  <a:srgbClr val="000000"/>
                </a:solidFill>
              </a:rPr>
              <a:t>SMS - courriels</a:t>
            </a:r>
          </a:p>
        </p:txBody>
      </p:sp>
      <p:sp>
        <p:nvSpPr>
          <p:cNvPr id="4" name="Rectangle 3">
            <a:extLst>
              <a:ext uri="{FF2B5EF4-FFF2-40B4-BE49-F238E27FC236}">
                <a16:creationId xmlns:a16="http://schemas.microsoft.com/office/drawing/2014/main" id="{F6FAECC3-6D76-270D-849C-26C9F68D7DDD}"/>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Communications extérieures</a:t>
            </a:r>
          </a:p>
        </p:txBody>
      </p:sp>
      <p:grpSp>
        <p:nvGrpSpPr>
          <p:cNvPr id="5" name="Groupe 4">
            <a:extLst>
              <a:ext uri="{FF2B5EF4-FFF2-40B4-BE49-F238E27FC236}">
                <a16:creationId xmlns:a16="http://schemas.microsoft.com/office/drawing/2014/main" id="{7A88439F-E8C2-CAF7-FA37-BA80040886CF}"/>
              </a:ext>
            </a:extLst>
          </p:cNvPr>
          <p:cNvGrpSpPr>
            <a:grpSpLocks noChangeAspect="1"/>
          </p:cNvGrpSpPr>
          <p:nvPr/>
        </p:nvGrpSpPr>
        <p:grpSpPr>
          <a:xfrm>
            <a:off x="5004048" y="1923678"/>
            <a:ext cx="3855247" cy="2598101"/>
            <a:chOff x="755855" y="0"/>
            <a:chExt cx="7632290" cy="5143500"/>
          </a:xfrm>
        </p:grpSpPr>
        <p:pic>
          <p:nvPicPr>
            <p:cNvPr id="9" name="Image 8">
              <a:extLst>
                <a:ext uri="{FF2B5EF4-FFF2-40B4-BE49-F238E27FC236}">
                  <a16:creationId xmlns:a16="http://schemas.microsoft.com/office/drawing/2014/main" id="{FA91DDF9-5DF9-D7B3-E2BE-7A8D4ED17EF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5855" y="0"/>
              <a:ext cx="7632290" cy="5143500"/>
            </a:xfrm>
            <a:prstGeom prst="rect">
              <a:avLst/>
            </a:prstGeom>
            <a:solidFill>
              <a:schemeClr val="bg1"/>
            </a:solidFill>
            <a:ln>
              <a:solidFill>
                <a:schemeClr val="tx1">
                  <a:lumMod val="65000"/>
                  <a:lumOff val="35000"/>
                </a:schemeClr>
              </a:solidFill>
              <a:prstDash val="dash"/>
            </a:ln>
          </p:spPr>
        </p:pic>
        <p:pic>
          <p:nvPicPr>
            <p:cNvPr id="10" name="Image 9">
              <a:extLst>
                <a:ext uri="{FF2B5EF4-FFF2-40B4-BE49-F238E27FC236}">
                  <a16:creationId xmlns:a16="http://schemas.microsoft.com/office/drawing/2014/main" id="{27EA2B28-51CD-AEFC-12F0-44BEC5036A9B}"/>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3608" y="3263120"/>
              <a:ext cx="1080120" cy="1686306"/>
            </a:xfrm>
            <a:prstGeom prst="rect">
              <a:avLst/>
            </a:prstGeom>
            <a:ln>
              <a:noFill/>
              <a:prstDash val="dash"/>
            </a:ln>
          </p:spPr>
        </p:pic>
      </p:grpSp>
      <p:grpSp>
        <p:nvGrpSpPr>
          <p:cNvPr id="11" name="Groupe 10">
            <a:extLst>
              <a:ext uri="{FF2B5EF4-FFF2-40B4-BE49-F238E27FC236}">
                <a16:creationId xmlns:a16="http://schemas.microsoft.com/office/drawing/2014/main" id="{2B6325EB-DA31-FAD3-1FAD-6B2B072A12D1}"/>
              </a:ext>
            </a:extLst>
          </p:cNvPr>
          <p:cNvGrpSpPr>
            <a:grpSpLocks noChangeAspect="1"/>
          </p:cNvGrpSpPr>
          <p:nvPr/>
        </p:nvGrpSpPr>
        <p:grpSpPr>
          <a:xfrm>
            <a:off x="287523" y="1923678"/>
            <a:ext cx="3791963" cy="1912468"/>
            <a:chOff x="0" y="265871"/>
            <a:chExt cx="9144000" cy="4611757"/>
          </a:xfrm>
        </p:grpSpPr>
        <p:pic>
          <p:nvPicPr>
            <p:cNvPr id="12" name="Image 11">
              <a:extLst>
                <a:ext uri="{FF2B5EF4-FFF2-40B4-BE49-F238E27FC236}">
                  <a16:creationId xmlns:a16="http://schemas.microsoft.com/office/drawing/2014/main" id="{0553D118-B934-F960-5F08-77C345BDFC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265871"/>
              <a:ext cx="9144000" cy="4611757"/>
            </a:xfrm>
            <a:prstGeom prst="rect">
              <a:avLst/>
            </a:prstGeom>
            <a:ln>
              <a:solidFill>
                <a:schemeClr val="tx1">
                  <a:lumMod val="65000"/>
                  <a:lumOff val="35000"/>
                </a:schemeClr>
              </a:solidFill>
              <a:prstDash val="dash"/>
            </a:ln>
          </p:spPr>
        </p:pic>
        <p:pic>
          <p:nvPicPr>
            <p:cNvPr id="13" name="Image 12">
              <a:extLst>
                <a:ext uri="{FF2B5EF4-FFF2-40B4-BE49-F238E27FC236}">
                  <a16:creationId xmlns:a16="http://schemas.microsoft.com/office/drawing/2014/main" id="{C09221D6-756D-F472-998E-CE7AF0C3C30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39552" y="2787773"/>
              <a:ext cx="1224136" cy="1911145"/>
            </a:xfrm>
            <a:prstGeom prst="rect">
              <a:avLst/>
            </a:prstGeom>
            <a:ln>
              <a:noFill/>
              <a:prstDash val="dash"/>
            </a:ln>
          </p:spPr>
        </p:pic>
      </p:grpSp>
      <p:sp>
        <p:nvSpPr>
          <p:cNvPr id="3" name="Espace réservé du numéro de diapositive 2">
            <a:extLst>
              <a:ext uri="{FF2B5EF4-FFF2-40B4-BE49-F238E27FC236}">
                <a16:creationId xmlns:a16="http://schemas.microsoft.com/office/drawing/2014/main" id="{0D7DF5CA-D438-869F-FFDB-1C1E3E113428}"/>
              </a:ext>
            </a:extLst>
          </p:cNvPr>
          <p:cNvSpPr>
            <a:spLocks noGrp="1"/>
          </p:cNvSpPr>
          <p:nvPr>
            <p:ph type="sldNum" sz="quarter" idx="4"/>
          </p:nvPr>
        </p:nvSpPr>
        <p:spPr/>
        <p:txBody>
          <a:bodyPr/>
          <a:lstStyle/>
          <a:p>
            <a:fld id="{BE375096-6367-4A46-9B35-1C341654C780}" type="slidenum">
              <a:rPr lang="en-US" smtClean="0"/>
              <a:pPr/>
              <a:t>23</a:t>
            </a:fld>
            <a:endParaRPr lang="en-US" dirty="0"/>
          </a:p>
        </p:txBody>
      </p:sp>
    </p:spTree>
    <p:extLst>
      <p:ext uri="{BB962C8B-B14F-4D97-AF65-F5344CB8AC3E}">
        <p14:creationId xmlns:p14="http://schemas.microsoft.com/office/powerpoint/2010/main" val="3768581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2">
            <a:extLst>
              <a:ext uri="{FF2B5EF4-FFF2-40B4-BE49-F238E27FC236}">
                <a16:creationId xmlns:a16="http://schemas.microsoft.com/office/drawing/2014/main" id="{7C5BFA45-2CA8-38E3-390A-761347636520}"/>
              </a:ext>
            </a:extLst>
          </p:cNvPr>
          <p:cNvPicPr>
            <a:picLocks noChangeAspect="1"/>
          </p:cNvPicPr>
          <p:nvPr/>
        </p:nvPicPr>
        <p:blipFill rotWithShape="1">
          <a:blip r:embed="rId2">
            <a:extLst>
              <a:ext uri="{28A0092B-C50C-407E-A947-70E740481C1C}">
                <a14:useLocalDpi xmlns:a14="http://schemas.microsoft.com/office/drawing/2010/main" val="0"/>
              </a:ext>
            </a:extLst>
          </a:blip>
          <a:srcRect t="28519"/>
          <a:stretch/>
        </p:blipFill>
        <p:spPr>
          <a:xfrm>
            <a:off x="119987" y="1203597"/>
            <a:ext cx="8772253" cy="3657094"/>
          </a:xfrm>
          <a:prstGeom prst="rect">
            <a:avLst/>
          </a:prstGeom>
        </p:spPr>
      </p:pic>
      <p:sp>
        <p:nvSpPr>
          <p:cNvPr id="10" name="Rectangle 9">
            <a:extLst>
              <a:ext uri="{FF2B5EF4-FFF2-40B4-BE49-F238E27FC236}">
                <a16:creationId xmlns:a16="http://schemas.microsoft.com/office/drawing/2014/main" id="{C3E3AD87-1589-1654-1D90-6CFB56574027}"/>
              </a:ext>
            </a:extLst>
          </p:cNvPr>
          <p:cNvSpPr/>
          <p:nvPr/>
        </p:nvSpPr>
        <p:spPr>
          <a:xfrm>
            <a:off x="119987" y="1203599"/>
            <a:ext cx="8777455"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dirty="0"/>
              <a:t>Optima Vision, unité d’aide à l’exploitation</a:t>
            </a:r>
          </a:p>
        </p:txBody>
      </p:sp>
      <p:sp>
        <p:nvSpPr>
          <p:cNvPr id="5" name="Rectangle 4"/>
          <p:cNvSpPr/>
          <p:nvPr/>
        </p:nvSpPr>
        <p:spPr>
          <a:xfrm>
            <a:off x="121721" y="1745976"/>
            <a:ext cx="8773987" cy="2585323"/>
          </a:xfrm>
          <a:prstGeom prst="rect">
            <a:avLst/>
          </a:prstGeom>
        </p:spPr>
        <p:txBody>
          <a:bodyPr wrap="square">
            <a:spAutoFit/>
          </a:bodyPr>
          <a:lstStyle/>
          <a:p>
            <a:pPr marL="228600" indent="-228600">
              <a:spcAft>
                <a:spcPts val="300"/>
              </a:spcAft>
              <a:buFont typeface="Wingdings"/>
              <a:buChar char="n"/>
            </a:pPr>
            <a:r>
              <a:rPr lang="fr-FR" sz="1200" dirty="0">
                <a:solidFill>
                  <a:srgbClr val="1F497D"/>
                </a:solidFill>
                <a:ea typeface="Times New Roman"/>
              </a:rPr>
              <a:t>Nouvelle bibliothèque de symboles et de fonds permettant d’associer un objet avec sa condition (veille, dérangement, feu) ;</a:t>
            </a:r>
          </a:p>
          <a:p>
            <a:pPr marL="228600" indent="-228600">
              <a:spcAft>
                <a:spcPts val="300"/>
              </a:spcAft>
              <a:buFont typeface="Wingdings"/>
              <a:buChar char="n"/>
            </a:pPr>
            <a:endParaRPr lang="fr-FR" sz="600" dirty="0">
              <a:solidFill>
                <a:srgbClr val="1F497D"/>
              </a:solidFill>
              <a:ea typeface="Times New Roman"/>
            </a:endParaRPr>
          </a:p>
          <a:p>
            <a:pPr marL="228600" indent="-228600">
              <a:spcAft>
                <a:spcPts val="300"/>
              </a:spcAft>
              <a:buFont typeface="Wingdings"/>
              <a:buChar char="n"/>
            </a:pPr>
            <a:r>
              <a:rPr lang="fr-FR" sz="1200" dirty="0">
                <a:solidFill>
                  <a:srgbClr val="1F497D"/>
                </a:solidFill>
                <a:ea typeface="Times New Roman"/>
              </a:rPr>
              <a:t>Mise à jour du synoptique d’information ;</a:t>
            </a:r>
            <a:endParaRPr lang="fr-FR" sz="1200" dirty="0">
              <a:ea typeface="Times New Roman"/>
            </a:endParaRPr>
          </a:p>
          <a:p>
            <a:pPr marL="228600" indent="-228600">
              <a:spcAft>
                <a:spcPts val="300"/>
              </a:spcAft>
              <a:buFont typeface="Wingdings"/>
              <a:buChar char="n"/>
            </a:pPr>
            <a:endParaRPr lang="fr-FR" sz="600" dirty="0">
              <a:solidFill>
                <a:srgbClr val="1F497D"/>
              </a:solidFill>
              <a:ea typeface="Times New Roman"/>
            </a:endParaRPr>
          </a:p>
          <a:p>
            <a:pPr marL="228600" indent="-228600">
              <a:spcAft>
                <a:spcPts val="300"/>
              </a:spcAft>
              <a:buFont typeface="Wingdings"/>
              <a:buChar char="n"/>
            </a:pPr>
            <a:r>
              <a:rPr lang="fr-FR" sz="1200" dirty="0">
                <a:solidFill>
                  <a:srgbClr val="1F497D"/>
                </a:solidFill>
                <a:ea typeface="Times New Roman"/>
              </a:rPr>
              <a:t>Mise à jour du bandeau Header incluant 2 boutons de zoom ; </a:t>
            </a:r>
            <a:endParaRPr lang="fr-FR" sz="1200" dirty="0">
              <a:ea typeface="Times New Roman"/>
            </a:endParaRPr>
          </a:p>
          <a:p>
            <a:pPr>
              <a:spcAft>
                <a:spcPts val="300"/>
              </a:spcAft>
            </a:pPr>
            <a:endParaRPr lang="fr-FR" sz="600" dirty="0">
              <a:solidFill>
                <a:srgbClr val="1F497D"/>
              </a:solidFill>
              <a:ea typeface="Times New Roman"/>
            </a:endParaRPr>
          </a:p>
          <a:p>
            <a:pPr marL="228600" indent="-228600">
              <a:spcAft>
                <a:spcPts val="300"/>
              </a:spcAft>
              <a:buFont typeface="Wingdings"/>
              <a:buChar char="n"/>
            </a:pPr>
            <a:r>
              <a:rPr lang="fr-FR" sz="1200" dirty="0">
                <a:solidFill>
                  <a:srgbClr val="1F497D"/>
                </a:solidFill>
                <a:ea typeface="Times New Roman"/>
              </a:rPr>
              <a:t>Affichage du décompte de la temporisation avant alarme évacuation ;</a:t>
            </a:r>
            <a:endParaRPr lang="fr-FR" sz="1200" dirty="0">
              <a:ea typeface="Times New Roman"/>
            </a:endParaRPr>
          </a:p>
          <a:p>
            <a:pPr marL="228600" indent="-228600">
              <a:spcAft>
                <a:spcPts val="300"/>
              </a:spcAft>
              <a:buFont typeface="Wingdings"/>
              <a:buChar char="n"/>
            </a:pPr>
            <a:endParaRPr lang="fr-FR" sz="600" dirty="0">
              <a:solidFill>
                <a:srgbClr val="1F497D"/>
              </a:solidFill>
              <a:ea typeface="Times New Roman"/>
            </a:endParaRPr>
          </a:p>
          <a:p>
            <a:pPr marL="228600" indent="-228600">
              <a:spcAft>
                <a:spcPts val="300"/>
              </a:spcAft>
              <a:buFont typeface="Wingdings"/>
              <a:buChar char="n"/>
            </a:pPr>
            <a:r>
              <a:rPr lang="fr-FR" sz="1200" dirty="0">
                <a:solidFill>
                  <a:srgbClr val="1F497D"/>
                </a:solidFill>
                <a:ea typeface="Times New Roman"/>
              </a:rPr>
              <a:t>Affichage du décompte avant arrêt alarme évacuation ;</a:t>
            </a:r>
            <a:endParaRPr lang="fr-FR" sz="1200" dirty="0">
              <a:ea typeface="Times New Roman"/>
            </a:endParaRPr>
          </a:p>
          <a:p>
            <a:pPr marL="228600" indent="-228600">
              <a:spcAft>
                <a:spcPts val="300"/>
              </a:spcAft>
              <a:buFont typeface="Wingdings"/>
              <a:buChar char="n"/>
            </a:pPr>
            <a:endParaRPr lang="fr-FR" sz="600" dirty="0">
              <a:solidFill>
                <a:srgbClr val="1F497D"/>
              </a:solidFill>
              <a:ea typeface="Times New Roman"/>
            </a:endParaRPr>
          </a:p>
          <a:p>
            <a:pPr marL="228600" indent="-228600">
              <a:spcAft>
                <a:spcPts val="300"/>
              </a:spcAft>
              <a:buFont typeface="Wingdings"/>
              <a:buChar char="n"/>
            </a:pPr>
            <a:r>
              <a:rPr lang="fr-FR" sz="1200" dirty="0">
                <a:solidFill>
                  <a:srgbClr val="1F497D"/>
                </a:solidFill>
                <a:ea typeface="Times New Roman"/>
              </a:rPr>
              <a:t>Intégration des modules MAP des SATI </a:t>
            </a:r>
            <a:r>
              <a:rPr lang="fr-FR" sz="1200" dirty="0" err="1">
                <a:solidFill>
                  <a:srgbClr val="1F497D"/>
                </a:solidFill>
                <a:ea typeface="Times New Roman"/>
              </a:rPr>
              <a:t>Lon</a:t>
            </a:r>
            <a:r>
              <a:rPr lang="fr-FR" sz="1200" dirty="0">
                <a:solidFill>
                  <a:srgbClr val="1F497D"/>
                </a:solidFill>
                <a:ea typeface="Times New Roman"/>
              </a:rPr>
              <a:t> FTT et des modules DAS identifiables des SATC </a:t>
            </a:r>
            <a:r>
              <a:rPr lang="fr-FR" sz="1200" dirty="0" err="1">
                <a:solidFill>
                  <a:srgbClr val="1F497D"/>
                </a:solidFill>
                <a:ea typeface="Times New Roman"/>
              </a:rPr>
              <a:t>Lon</a:t>
            </a:r>
            <a:r>
              <a:rPr lang="fr-FR" sz="1200" dirty="0">
                <a:solidFill>
                  <a:srgbClr val="1F497D"/>
                </a:solidFill>
                <a:ea typeface="Times New Roman"/>
              </a:rPr>
              <a:t> LPT afin que l’opérateur sur demande, puisse accéder à l’état d’un DAS ;</a:t>
            </a:r>
            <a:endParaRPr lang="fr-FR" sz="1200" dirty="0">
              <a:ea typeface="Times New Roman"/>
            </a:endParaRPr>
          </a:p>
          <a:p>
            <a:pPr marL="228600" indent="-228600">
              <a:spcAft>
                <a:spcPts val="300"/>
              </a:spcAft>
              <a:buFont typeface="Wingdings"/>
              <a:buChar char="n"/>
            </a:pPr>
            <a:endParaRPr lang="fr-FR" sz="600" dirty="0">
              <a:solidFill>
                <a:srgbClr val="1F497D"/>
              </a:solidFill>
              <a:ea typeface="Times New Roman"/>
            </a:endParaRPr>
          </a:p>
          <a:p>
            <a:pPr marL="228600" indent="-228600">
              <a:spcAft>
                <a:spcPts val="300"/>
              </a:spcAft>
              <a:buFont typeface="Wingdings"/>
              <a:buChar char="n"/>
            </a:pPr>
            <a:r>
              <a:rPr lang="fr-FR" sz="1200" dirty="0">
                <a:solidFill>
                  <a:srgbClr val="1F497D"/>
                </a:solidFill>
                <a:ea typeface="Times New Roman"/>
              </a:rPr>
              <a:t>La gestion de la garantie pour accéder à la mise à jour de la version logicielle et des drivers. </a:t>
            </a:r>
            <a:endParaRPr lang="fr-FR" sz="1200" dirty="0">
              <a:ea typeface="Times New Roman"/>
            </a:endParaRPr>
          </a:p>
        </p:txBody>
      </p:sp>
      <p:sp>
        <p:nvSpPr>
          <p:cNvPr id="4" name="Rectangle 3">
            <a:extLst>
              <a:ext uri="{FF2B5EF4-FFF2-40B4-BE49-F238E27FC236}">
                <a16:creationId xmlns:a16="http://schemas.microsoft.com/office/drawing/2014/main" id="{BF484B07-A7AB-6840-F28E-82A191D0A2A9}"/>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Les évolutions</a:t>
            </a:r>
          </a:p>
        </p:txBody>
      </p:sp>
      <p:sp>
        <p:nvSpPr>
          <p:cNvPr id="3" name="Espace réservé du numéro de diapositive 2">
            <a:extLst>
              <a:ext uri="{FF2B5EF4-FFF2-40B4-BE49-F238E27FC236}">
                <a16:creationId xmlns:a16="http://schemas.microsoft.com/office/drawing/2014/main" id="{531BBD61-439D-CE14-96CD-79575C98038A}"/>
              </a:ext>
            </a:extLst>
          </p:cNvPr>
          <p:cNvSpPr>
            <a:spLocks noGrp="1"/>
          </p:cNvSpPr>
          <p:nvPr>
            <p:ph type="sldNum" sz="quarter" idx="4"/>
          </p:nvPr>
        </p:nvSpPr>
        <p:spPr/>
        <p:txBody>
          <a:bodyPr/>
          <a:lstStyle/>
          <a:p>
            <a:fld id="{BE375096-6367-4A46-9B35-1C341654C780}" type="slidenum">
              <a:rPr lang="en-US" smtClean="0"/>
              <a:pPr/>
              <a:t>24</a:t>
            </a:fld>
            <a:endParaRPr lang="en-US" dirty="0"/>
          </a:p>
        </p:txBody>
      </p:sp>
    </p:spTree>
    <p:extLst>
      <p:ext uri="{BB962C8B-B14F-4D97-AF65-F5344CB8AC3E}">
        <p14:creationId xmlns:p14="http://schemas.microsoft.com/office/powerpoint/2010/main" val="6494393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088FC78-CD9C-D1FE-114B-632202DF2AA2}"/>
              </a:ext>
            </a:extLst>
          </p:cNvPr>
          <p:cNvPicPr>
            <a:picLocks noChangeAspect="1"/>
          </p:cNvPicPr>
          <p:nvPr/>
        </p:nvPicPr>
        <p:blipFill rotWithShape="1">
          <a:blip r:embed="rId2">
            <a:extLst>
              <a:ext uri="{28A0092B-C50C-407E-A947-70E740481C1C}">
                <a14:useLocalDpi xmlns:a14="http://schemas.microsoft.com/office/drawing/2010/main" val="0"/>
              </a:ext>
            </a:extLst>
          </a:blip>
          <a:srcRect t="28519"/>
          <a:stretch/>
        </p:blipFill>
        <p:spPr>
          <a:xfrm>
            <a:off x="119987" y="1203597"/>
            <a:ext cx="8772253" cy="3657094"/>
          </a:xfrm>
          <a:prstGeom prst="rect">
            <a:avLst/>
          </a:prstGeom>
        </p:spPr>
      </p:pic>
      <p:sp>
        <p:nvSpPr>
          <p:cNvPr id="11" name="Rectangle 10">
            <a:extLst>
              <a:ext uri="{FF2B5EF4-FFF2-40B4-BE49-F238E27FC236}">
                <a16:creationId xmlns:a16="http://schemas.microsoft.com/office/drawing/2014/main" id="{571FA787-77EE-D73B-9C94-CA78746100AE}"/>
              </a:ext>
            </a:extLst>
          </p:cNvPr>
          <p:cNvSpPr/>
          <p:nvPr/>
        </p:nvSpPr>
        <p:spPr>
          <a:xfrm>
            <a:off x="119987" y="1203599"/>
            <a:ext cx="8777455"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Titre 3">
            <a:extLst>
              <a:ext uri="{FF2B5EF4-FFF2-40B4-BE49-F238E27FC236}">
                <a16:creationId xmlns:a16="http://schemas.microsoft.com/office/drawing/2014/main" id="{660A452B-490C-0126-BE11-9FA60960F285}"/>
              </a:ext>
            </a:extLst>
          </p:cNvPr>
          <p:cNvSpPr>
            <a:spLocks noGrp="1"/>
          </p:cNvSpPr>
          <p:nvPr>
            <p:ph type="title"/>
          </p:nvPr>
        </p:nvSpPr>
        <p:spPr/>
        <p:txBody>
          <a:bodyPr/>
          <a:lstStyle/>
          <a:p>
            <a:r>
              <a:rPr lang="fr-FR" dirty="0"/>
              <a:t>Optima Vision, unité d’aide à l’exploitation</a:t>
            </a:r>
          </a:p>
        </p:txBody>
      </p:sp>
      <p:sp>
        <p:nvSpPr>
          <p:cNvPr id="5" name="Rectangle 4"/>
          <p:cNvSpPr/>
          <p:nvPr/>
        </p:nvSpPr>
        <p:spPr>
          <a:xfrm>
            <a:off x="123456" y="1325003"/>
            <a:ext cx="8773986" cy="2808461"/>
          </a:xfrm>
          <a:prstGeom prst="rect">
            <a:avLst/>
          </a:prstGeom>
        </p:spPr>
        <p:txBody>
          <a:bodyPr wrap="square">
            <a:spAutoFit/>
          </a:bodyPr>
          <a:lstStyle/>
          <a:p>
            <a:pPr marL="342900" lvl="0" indent="-342900">
              <a:spcAft>
                <a:spcPts val="300"/>
              </a:spcAft>
              <a:buClr>
                <a:srgbClr val="0060AE"/>
              </a:buClr>
              <a:buFont typeface="Wingdings"/>
              <a:buChar char=""/>
              <a:tabLst>
                <a:tab pos="540385" algn="l"/>
                <a:tab pos="180340" algn="l"/>
                <a:tab pos="540385" algn="l"/>
              </a:tabLst>
            </a:pPr>
            <a:r>
              <a:rPr lang="x-none" sz="1200" dirty="0">
                <a:ea typeface="Times New Roman"/>
                <a:cs typeface="Times New Roman"/>
              </a:rPr>
              <a:t>Outil de </a:t>
            </a:r>
            <a:r>
              <a:rPr lang="fr-FR" sz="1200" dirty="0">
                <a:ea typeface="Times New Roman"/>
                <a:cs typeface="Times New Roman"/>
              </a:rPr>
              <a:t>configuration automatique</a:t>
            </a:r>
            <a:r>
              <a:rPr lang="x-none" sz="1200" dirty="0">
                <a:ea typeface="Times New Roman"/>
                <a:cs typeface="Times New Roman"/>
              </a:rPr>
              <a:t> pour les centrales </a:t>
            </a:r>
            <a:r>
              <a:rPr lang="fr-FR" sz="1200" dirty="0">
                <a:ea typeface="Times New Roman"/>
                <a:cs typeface="Times New Roman"/>
              </a:rPr>
              <a:t>des Gammes INfluence, Résonance (.</a:t>
            </a:r>
            <a:r>
              <a:rPr lang="x-none" sz="1200" dirty="0">
                <a:ea typeface="Times New Roman"/>
                <a:cs typeface="Times New Roman"/>
              </a:rPr>
              <a:t>Com</a:t>
            </a:r>
            <a:r>
              <a:rPr lang="fr-FR" sz="1200" dirty="0">
                <a:ea typeface="Times New Roman"/>
                <a:cs typeface="Times New Roman"/>
              </a:rPr>
              <a:t>), ACTIVA/ACTIVACOM ; </a:t>
            </a:r>
          </a:p>
          <a:p>
            <a:pPr lvl="0">
              <a:spcAft>
                <a:spcPts val="300"/>
              </a:spcAft>
              <a:buClr>
                <a:srgbClr val="0060AE"/>
              </a:buClr>
              <a:tabLst>
                <a:tab pos="540385" algn="l"/>
                <a:tab pos="180340" algn="l"/>
                <a:tab pos="540385" algn="l"/>
              </a:tabLst>
            </a:pPr>
            <a:endParaRPr lang="fr-FR" sz="600" dirty="0">
              <a:ea typeface="Times New Roman"/>
              <a:cs typeface="Times New Roman"/>
            </a:endParaRPr>
          </a:p>
          <a:p>
            <a:pPr marL="342900" lvl="0" indent="-342900">
              <a:spcAft>
                <a:spcPts val="300"/>
              </a:spcAft>
              <a:buClr>
                <a:srgbClr val="0060AE"/>
              </a:buClr>
              <a:buFont typeface="Wingdings"/>
              <a:buChar char=""/>
              <a:tabLst>
                <a:tab pos="540385" algn="l"/>
                <a:tab pos="180340" algn="l"/>
                <a:tab pos="540385" algn="l"/>
              </a:tabLst>
            </a:pPr>
            <a:r>
              <a:rPr lang="x-none" sz="1200" dirty="0">
                <a:ea typeface="Times New Roman"/>
                <a:cs typeface="Times New Roman"/>
              </a:rPr>
              <a:t>Outil d’assistance à la création des </a:t>
            </a:r>
            <a:r>
              <a:rPr lang="fr-FR" sz="1200" dirty="0">
                <a:ea typeface="Times New Roman"/>
                <a:cs typeface="Times New Roman"/>
              </a:rPr>
              <a:t>synoptiques et au placement des symboles ;</a:t>
            </a:r>
          </a:p>
          <a:p>
            <a:pPr marL="342900" lvl="0" indent="-342900">
              <a:spcAft>
                <a:spcPts val="300"/>
              </a:spcAft>
              <a:buClr>
                <a:srgbClr val="0060AE"/>
              </a:buClr>
              <a:buFont typeface="Wingdings"/>
              <a:buChar char=""/>
              <a:tabLst>
                <a:tab pos="540385" algn="l"/>
                <a:tab pos="180340" algn="l"/>
                <a:tab pos="540385" algn="l"/>
              </a:tabLst>
            </a:pPr>
            <a:endParaRPr lang="fr-FR" sz="600" dirty="0">
              <a:ea typeface="Times New Roman"/>
              <a:cs typeface="Times New Roman"/>
            </a:endParaRPr>
          </a:p>
          <a:p>
            <a:pPr marL="342900" lvl="0" indent="-342900">
              <a:spcAft>
                <a:spcPts val="300"/>
              </a:spcAft>
              <a:buClr>
                <a:srgbClr val="0060AE"/>
              </a:buClr>
              <a:buFont typeface="Wingdings"/>
              <a:buChar char=""/>
              <a:tabLst>
                <a:tab pos="540385" algn="l"/>
                <a:tab pos="180340" algn="l"/>
                <a:tab pos="540385" algn="l"/>
              </a:tabLst>
            </a:pPr>
            <a:r>
              <a:rPr lang="fr-FR" sz="1200" dirty="0">
                <a:ea typeface="Times New Roman"/>
                <a:cs typeface="Times New Roman"/>
              </a:rPr>
              <a:t>Mécanisme d’affectation des symboles des DCT en fonction de leur libellé ;</a:t>
            </a:r>
          </a:p>
          <a:p>
            <a:pPr marL="342900" lvl="0" indent="-342900">
              <a:spcAft>
                <a:spcPts val="300"/>
              </a:spcAft>
              <a:buClr>
                <a:srgbClr val="0060AE"/>
              </a:buClr>
              <a:buFont typeface="Wingdings"/>
              <a:buChar char=""/>
              <a:tabLst>
                <a:tab pos="540385" algn="l"/>
                <a:tab pos="180340" algn="l"/>
                <a:tab pos="540385" algn="l"/>
              </a:tabLst>
            </a:pPr>
            <a:endParaRPr lang="fr-FR" sz="600" dirty="0">
              <a:ea typeface="Times New Roman"/>
              <a:cs typeface="Times New Roman"/>
            </a:endParaRPr>
          </a:p>
          <a:p>
            <a:pPr marL="342900" lvl="0" indent="-342900">
              <a:spcAft>
                <a:spcPts val="300"/>
              </a:spcAft>
              <a:buClr>
                <a:srgbClr val="0060AE"/>
              </a:buClr>
              <a:buFont typeface="Wingdings"/>
              <a:buChar char=""/>
              <a:tabLst>
                <a:tab pos="540385" algn="l"/>
                <a:tab pos="180340" algn="l"/>
                <a:tab pos="540385" algn="l"/>
              </a:tabLst>
            </a:pPr>
            <a:r>
              <a:rPr lang="x-none" sz="1200" dirty="0">
                <a:ea typeface="Times New Roman"/>
                <a:cs typeface="Times New Roman"/>
              </a:rPr>
              <a:t>Gestion des consignes de maintenance</a:t>
            </a:r>
            <a:r>
              <a:rPr lang="fr-FR" sz="1200" dirty="0">
                <a:ea typeface="Times New Roman"/>
                <a:cs typeface="Times New Roman"/>
              </a:rPr>
              <a:t> et de test ;</a:t>
            </a:r>
          </a:p>
          <a:p>
            <a:pPr marL="342900" lvl="0" indent="-342900">
              <a:spcAft>
                <a:spcPts val="300"/>
              </a:spcAft>
              <a:buClr>
                <a:srgbClr val="0060AE"/>
              </a:buClr>
              <a:buFont typeface="Wingdings"/>
              <a:buChar char=""/>
              <a:tabLst>
                <a:tab pos="540385" algn="l"/>
                <a:tab pos="180340" algn="l"/>
                <a:tab pos="540385" algn="l"/>
              </a:tabLst>
            </a:pPr>
            <a:endParaRPr lang="fr-FR" sz="600" dirty="0">
              <a:ea typeface="Times New Roman"/>
              <a:cs typeface="Times New Roman"/>
            </a:endParaRPr>
          </a:p>
          <a:p>
            <a:pPr marL="342900" lvl="0" indent="-342900">
              <a:spcAft>
                <a:spcPts val="300"/>
              </a:spcAft>
              <a:buClr>
                <a:srgbClr val="0060AE"/>
              </a:buClr>
              <a:buFont typeface="Wingdings"/>
              <a:buChar char=""/>
              <a:tabLst>
                <a:tab pos="540385" algn="l"/>
                <a:tab pos="180340" algn="l"/>
                <a:tab pos="540385" algn="l"/>
              </a:tabLst>
            </a:pPr>
            <a:r>
              <a:rPr lang="fr-FR" sz="1200" dirty="0">
                <a:ea typeface="Times New Roman"/>
                <a:cs typeface="Times New Roman"/>
              </a:rPr>
              <a:t>Synthèse de mise en sécurité détaillant les liens Zone / Fonction / Fonction chaînée / DCT.</a:t>
            </a:r>
          </a:p>
          <a:p>
            <a:pPr marL="342900" lvl="0" indent="-342900">
              <a:spcAft>
                <a:spcPts val="300"/>
              </a:spcAft>
              <a:buClr>
                <a:srgbClr val="0060AE"/>
              </a:buClr>
              <a:buFont typeface="Wingdings"/>
              <a:buChar char=""/>
              <a:tabLst>
                <a:tab pos="540385" algn="l"/>
                <a:tab pos="180340" algn="l"/>
                <a:tab pos="540385" algn="l"/>
              </a:tabLst>
            </a:pPr>
            <a:endParaRPr lang="fr-FR" sz="1200" dirty="0">
              <a:ea typeface="Times New Roman"/>
              <a:cs typeface="Times New Roman"/>
            </a:endParaRPr>
          </a:p>
          <a:p>
            <a:pPr marL="342900" lvl="0" indent="-342900">
              <a:spcAft>
                <a:spcPts val="300"/>
              </a:spcAft>
              <a:buClr>
                <a:srgbClr val="0060AE"/>
              </a:buClr>
              <a:buFont typeface="Wingdings"/>
              <a:buChar char=""/>
              <a:tabLst>
                <a:tab pos="540385" algn="l"/>
                <a:tab pos="180340" algn="l"/>
                <a:tab pos="540385" algn="l"/>
              </a:tabLst>
            </a:pPr>
            <a:r>
              <a:rPr lang="fr-FR" sz="1200" dirty="0">
                <a:ea typeface="Times New Roman"/>
                <a:cs typeface="Times New Roman"/>
              </a:rPr>
              <a:t>Clients légers (Html 5) : compatibles navigateurs Edge, Google Chrome, Safari. </a:t>
            </a:r>
          </a:p>
          <a:p>
            <a:pPr marL="342900" lvl="0" indent="-342900">
              <a:spcAft>
                <a:spcPts val="300"/>
              </a:spcAft>
              <a:buClr>
                <a:srgbClr val="0060AE"/>
              </a:buClr>
              <a:buFont typeface="Wingdings"/>
              <a:buChar char=""/>
              <a:tabLst>
                <a:tab pos="540385" algn="l"/>
                <a:tab pos="180340" algn="l"/>
                <a:tab pos="540385" algn="l"/>
              </a:tabLst>
            </a:pPr>
            <a:endParaRPr lang="fr-FR" sz="1200" dirty="0">
              <a:ea typeface="Times New Roman"/>
              <a:cs typeface="Times New Roman"/>
            </a:endParaRPr>
          </a:p>
          <a:p>
            <a:pPr marL="342900" lvl="0" indent="-342900">
              <a:spcAft>
                <a:spcPts val="300"/>
              </a:spcAft>
              <a:buClr>
                <a:srgbClr val="0060AE"/>
              </a:buClr>
              <a:buFont typeface="Wingdings"/>
              <a:buChar char=""/>
              <a:tabLst>
                <a:tab pos="540385" algn="l"/>
                <a:tab pos="180340" algn="l"/>
                <a:tab pos="540385" algn="l"/>
              </a:tabLst>
            </a:pPr>
            <a:r>
              <a:rPr lang="fr-FR" sz="1200" dirty="0">
                <a:ea typeface="Times New Roman"/>
                <a:cs typeface="Times New Roman"/>
              </a:rPr>
              <a:t>Affichage plans 3D ;</a:t>
            </a:r>
          </a:p>
          <a:p>
            <a:pPr lvl="0">
              <a:spcAft>
                <a:spcPts val="300"/>
              </a:spcAft>
              <a:buClr>
                <a:srgbClr val="0060AE"/>
              </a:buClr>
              <a:tabLst>
                <a:tab pos="540385" algn="l"/>
                <a:tab pos="180340" algn="l"/>
                <a:tab pos="540385" algn="l"/>
              </a:tabLst>
            </a:pPr>
            <a:endParaRPr lang="fr-FR" sz="1200" dirty="0">
              <a:ea typeface="Times New Roman"/>
              <a:cs typeface="Times New Roman"/>
            </a:endParaRPr>
          </a:p>
        </p:txBody>
      </p:sp>
      <p:sp>
        <p:nvSpPr>
          <p:cNvPr id="3" name="Rectangle 2">
            <a:extLst>
              <a:ext uri="{FF2B5EF4-FFF2-40B4-BE49-F238E27FC236}">
                <a16:creationId xmlns:a16="http://schemas.microsoft.com/office/drawing/2014/main" id="{4B86843E-9E35-E0B7-C1F5-D218DDE9E253}"/>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Les évolutions</a:t>
            </a:r>
          </a:p>
        </p:txBody>
      </p:sp>
      <p:pic>
        <p:nvPicPr>
          <p:cNvPr id="13" name="Image 12">
            <a:extLst>
              <a:ext uri="{FF2B5EF4-FFF2-40B4-BE49-F238E27FC236}">
                <a16:creationId xmlns:a16="http://schemas.microsoft.com/office/drawing/2014/main" id="{8067ABE1-77CB-7B5A-1257-6A7A9CA92BAC}"/>
              </a:ext>
            </a:extLst>
          </p:cNvPr>
          <p:cNvPicPr>
            <a:picLocks noChangeAspect="1"/>
          </p:cNvPicPr>
          <p:nvPr/>
        </p:nvPicPr>
        <p:blipFill>
          <a:blip r:embed="rId3"/>
          <a:stretch>
            <a:fillRect/>
          </a:stretch>
        </p:blipFill>
        <p:spPr>
          <a:xfrm>
            <a:off x="6372200" y="3501479"/>
            <a:ext cx="2246238" cy="1263972"/>
          </a:xfrm>
          <a:prstGeom prst="rect">
            <a:avLst/>
          </a:prstGeom>
        </p:spPr>
      </p:pic>
      <p:sp>
        <p:nvSpPr>
          <p:cNvPr id="2" name="Espace réservé du numéro de diapositive 1">
            <a:extLst>
              <a:ext uri="{FF2B5EF4-FFF2-40B4-BE49-F238E27FC236}">
                <a16:creationId xmlns:a16="http://schemas.microsoft.com/office/drawing/2014/main" id="{D33A04AC-3D41-2141-8687-8E28A33BB8C2}"/>
              </a:ext>
            </a:extLst>
          </p:cNvPr>
          <p:cNvSpPr>
            <a:spLocks noGrp="1"/>
          </p:cNvSpPr>
          <p:nvPr>
            <p:ph type="sldNum" sz="quarter" idx="4"/>
          </p:nvPr>
        </p:nvSpPr>
        <p:spPr/>
        <p:txBody>
          <a:bodyPr/>
          <a:lstStyle/>
          <a:p>
            <a:fld id="{BE375096-6367-4A46-9B35-1C341654C780}" type="slidenum">
              <a:rPr lang="en-US" smtClean="0"/>
              <a:pPr/>
              <a:t>25</a:t>
            </a:fld>
            <a:endParaRPr lang="en-US" dirty="0"/>
          </a:p>
        </p:txBody>
      </p:sp>
    </p:spTree>
    <p:extLst>
      <p:ext uri="{BB962C8B-B14F-4D97-AF65-F5344CB8AC3E}">
        <p14:creationId xmlns:p14="http://schemas.microsoft.com/office/powerpoint/2010/main" val="13149177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descr="Une image contenant texte, intérieur&#10;&#10;Description générée automatiquement">
            <a:extLst>
              <a:ext uri="{FF2B5EF4-FFF2-40B4-BE49-F238E27FC236}">
                <a16:creationId xmlns:a16="http://schemas.microsoft.com/office/drawing/2014/main" id="{010FEDFD-F71D-9CAA-A413-2723F3038237}"/>
              </a:ext>
            </a:extLst>
          </p:cNvPr>
          <p:cNvPicPr>
            <a:picLocks noChangeAspect="1"/>
          </p:cNvPicPr>
          <p:nvPr/>
        </p:nvPicPr>
        <p:blipFill rotWithShape="1">
          <a:blip r:embed="rId2">
            <a:extLst>
              <a:ext uri="{28A0092B-C50C-407E-A947-70E740481C1C}">
                <a14:useLocalDpi xmlns:a14="http://schemas.microsoft.com/office/drawing/2010/main" val="0"/>
              </a:ext>
            </a:extLst>
          </a:blip>
          <a:srcRect t="9717" r="20190" b="11362"/>
          <a:stretch/>
        </p:blipFill>
        <p:spPr>
          <a:xfrm>
            <a:off x="125189" y="1203598"/>
            <a:ext cx="8773987" cy="3670076"/>
          </a:xfrm>
          <a:prstGeom prst="rect">
            <a:avLst/>
          </a:prstGeom>
        </p:spPr>
      </p:pic>
      <p:sp>
        <p:nvSpPr>
          <p:cNvPr id="9" name="Rectangle 8">
            <a:extLst>
              <a:ext uri="{FF2B5EF4-FFF2-40B4-BE49-F238E27FC236}">
                <a16:creationId xmlns:a16="http://schemas.microsoft.com/office/drawing/2014/main" id="{4A4EE254-4010-126E-DA47-96E2AEB1CB47}"/>
              </a:ext>
            </a:extLst>
          </p:cNvPr>
          <p:cNvSpPr/>
          <p:nvPr/>
        </p:nvSpPr>
        <p:spPr>
          <a:xfrm>
            <a:off x="123455" y="1203599"/>
            <a:ext cx="8773987"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4624" y="1396753"/>
            <a:ext cx="1203558" cy="1379768"/>
          </a:xfrm>
          <a:prstGeom prst="rect">
            <a:avLst/>
          </a:prstGeom>
          <a:noFill/>
          <a:ln>
            <a:noFill/>
          </a:ln>
          <a:effectLst>
            <a:outerShdw blurRad="50800" dist="38100" dir="2700000" algn="tl" rotWithShape="0">
              <a:prstClr val="black">
                <a:alpha val="40000"/>
              </a:prstClr>
            </a:outerShdw>
            <a:softEdge rad="1270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Image 11" descr="Une image contenant texte, équipement électronique, ordinateur&#10;&#10;Description générée automatiquement">
            <a:extLst>
              <a:ext uri="{FF2B5EF4-FFF2-40B4-BE49-F238E27FC236}">
                <a16:creationId xmlns:a16="http://schemas.microsoft.com/office/drawing/2014/main" id="{D26458F2-9EE6-34DF-E5FB-B013AEE94F0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022" y="2754188"/>
            <a:ext cx="1902762" cy="1075787"/>
          </a:xfrm>
          <a:prstGeom prst="rect">
            <a:avLst/>
          </a:prstGeom>
          <a:effectLst>
            <a:softEdge rad="127000"/>
          </a:effectLst>
        </p:spPr>
      </p:pic>
      <p:sp>
        <p:nvSpPr>
          <p:cNvPr id="2" name="Titre 1"/>
          <p:cNvSpPr>
            <a:spLocks noGrp="1"/>
          </p:cNvSpPr>
          <p:nvPr>
            <p:ph type="title"/>
          </p:nvPr>
        </p:nvSpPr>
        <p:spPr/>
        <p:txBody>
          <a:bodyPr/>
          <a:lstStyle/>
          <a:p>
            <a:r>
              <a:rPr lang="fr-FR" dirty="0"/>
              <a:t>Optima Vision, unité d’aide à l’exploitation</a:t>
            </a:r>
          </a:p>
        </p:txBody>
      </p:sp>
      <p:sp>
        <p:nvSpPr>
          <p:cNvPr id="8" name="Rectangle 7"/>
          <p:cNvSpPr/>
          <p:nvPr/>
        </p:nvSpPr>
        <p:spPr>
          <a:xfrm>
            <a:off x="197848" y="4013071"/>
            <a:ext cx="8661447" cy="430887"/>
          </a:xfrm>
          <a:prstGeom prst="rect">
            <a:avLst/>
          </a:prstGeom>
          <a:solidFill>
            <a:schemeClr val="tx2">
              <a:lumMod val="40000"/>
              <a:lumOff val="60000"/>
            </a:schemeClr>
          </a:solidFill>
        </p:spPr>
        <p:txBody>
          <a:bodyPr wrap="square">
            <a:spAutoFit/>
          </a:bodyPr>
          <a:lstStyle/>
          <a:p>
            <a:pPr algn="ctr" fontAlgn="base">
              <a:spcBef>
                <a:spcPct val="0"/>
              </a:spcBef>
              <a:spcAft>
                <a:spcPct val="0"/>
              </a:spcAft>
            </a:pPr>
            <a:r>
              <a:rPr lang="fr-FR" sz="900" cap="small" dirty="0">
                <a:solidFill>
                  <a:srgbClr val="000000"/>
                </a:solidFill>
              </a:rPr>
              <a:t>Moteur graphique d'affichage des plans   -   symboles animés   -   affichage multifenêtres   -   gestion multi-protocoles   -   serveur OPC, MODBUS,… </a:t>
            </a:r>
          </a:p>
          <a:p>
            <a:pPr algn="ctr" fontAlgn="base">
              <a:spcBef>
                <a:spcPct val="0"/>
              </a:spcBef>
              <a:spcAft>
                <a:spcPct val="0"/>
              </a:spcAft>
            </a:pPr>
            <a:endParaRPr lang="fr-FR" sz="400" cap="small" dirty="0">
              <a:solidFill>
                <a:srgbClr val="000000"/>
              </a:solidFill>
            </a:endParaRPr>
          </a:p>
          <a:p>
            <a:pPr algn="ctr" fontAlgn="base">
              <a:spcBef>
                <a:spcPct val="0"/>
              </a:spcBef>
              <a:spcAft>
                <a:spcPct val="0"/>
              </a:spcAft>
            </a:pPr>
            <a:r>
              <a:rPr lang="fr-FR" sz="900" cap="small" dirty="0">
                <a:solidFill>
                  <a:srgbClr val="000000"/>
                </a:solidFill>
              </a:rPr>
              <a:t>base de données SQL   -   Enregistrement des historiques et configurations   -   Existe en version U.A.E. ou version technique</a:t>
            </a:r>
          </a:p>
        </p:txBody>
      </p:sp>
      <p:sp>
        <p:nvSpPr>
          <p:cNvPr id="14" name="ZoneTexte 13"/>
          <p:cNvSpPr txBox="1"/>
          <p:nvPr/>
        </p:nvSpPr>
        <p:spPr>
          <a:xfrm>
            <a:off x="2763180" y="1422172"/>
            <a:ext cx="2456892" cy="253916"/>
          </a:xfrm>
          <a:prstGeom prst="rect">
            <a:avLst/>
          </a:prstGeom>
          <a:noFill/>
        </p:spPr>
        <p:txBody>
          <a:bodyPr wrap="square" rtlCol="0">
            <a:spAutoFit/>
          </a:bodyPr>
          <a:lstStyle/>
          <a:p>
            <a:pPr algn="ctr" fontAlgn="base">
              <a:spcBef>
                <a:spcPct val="0"/>
              </a:spcBef>
              <a:spcAft>
                <a:spcPct val="0"/>
              </a:spcAft>
            </a:pPr>
            <a:r>
              <a:rPr lang="fr-FR" sz="1050" b="1" cap="small" dirty="0">
                <a:solidFill>
                  <a:srgbClr val="0000FF">
                    <a:lumMod val="50000"/>
                  </a:srgbClr>
                </a:solidFill>
              </a:rPr>
              <a:t>Gestion des scenarios de sécurité</a:t>
            </a:r>
          </a:p>
        </p:txBody>
      </p:sp>
      <p:sp>
        <p:nvSpPr>
          <p:cNvPr id="15" name="ZoneTexte 14"/>
          <p:cNvSpPr txBox="1"/>
          <p:nvPr/>
        </p:nvSpPr>
        <p:spPr>
          <a:xfrm>
            <a:off x="3085069" y="2464104"/>
            <a:ext cx="1813115" cy="253916"/>
          </a:xfrm>
          <a:prstGeom prst="rect">
            <a:avLst/>
          </a:prstGeom>
          <a:noFill/>
        </p:spPr>
        <p:txBody>
          <a:bodyPr wrap="square" rtlCol="0">
            <a:spAutoFit/>
          </a:bodyPr>
          <a:lstStyle/>
          <a:p>
            <a:pPr algn="ctr" fontAlgn="base">
              <a:spcBef>
                <a:spcPct val="0"/>
              </a:spcBef>
              <a:spcAft>
                <a:spcPct val="0"/>
              </a:spcAft>
            </a:pPr>
            <a:r>
              <a:rPr lang="fr-FR" sz="1050" b="1" cap="small" dirty="0">
                <a:solidFill>
                  <a:srgbClr val="0000FF">
                    <a:lumMod val="50000"/>
                  </a:srgbClr>
                </a:solidFill>
              </a:rPr>
              <a:t>Exploitation graphique</a:t>
            </a:r>
          </a:p>
        </p:txBody>
      </p:sp>
      <p:sp>
        <p:nvSpPr>
          <p:cNvPr id="16" name="ZoneTexte 15"/>
          <p:cNvSpPr txBox="1"/>
          <p:nvPr/>
        </p:nvSpPr>
        <p:spPr>
          <a:xfrm>
            <a:off x="3085069" y="3002602"/>
            <a:ext cx="1813114" cy="253916"/>
          </a:xfrm>
          <a:prstGeom prst="rect">
            <a:avLst/>
          </a:prstGeom>
          <a:noFill/>
        </p:spPr>
        <p:txBody>
          <a:bodyPr wrap="square" rtlCol="0">
            <a:spAutoFit/>
          </a:bodyPr>
          <a:lstStyle/>
          <a:p>
            <a:pPr algn="ctr" fontAlgn="base">
              <a:spcBef>
                <a:spcPct val="0"/>
              </a:spcBef>
              <a:spcAft>
                <a:spcPct val="0"/>
              </a:spcAft>
            </a:pPr>
            <a:r>
              <a:rPr lang="fr-FR" sz="1050" b="1" cap="small" dirty="0">
                <a:solidFill>
                  <a:srgbClr val="0000FF">
                    <a:lumMod val="50000"/>
                  </a:srgbClr>
                </a:solidFill>
              </a:rPr>
              <a:t>Consignes sur alarme</a:t>
            </a:r>
          </a:p>
        </p:txBody>
      </p:sp>
      <p:sp>
        <p:nvSpPr>
          <p:cNvPr id="17" name="ZoneTexte 16"/>
          <p:cNvSpPr txBox="1"/>
          <p:nvPr/>
        </p:nvSpPr>
        <p:spPr>
          <a:xfrm>
            <a:off x="3415562" y="3529412"/>
            <a:ext cx="1152129" cy="253916"/>
          </a:xfrm>
          <a:prstGeom prst="rect">
            <a:avLst/>
          </a:prstGeom>
          <a:noFill/>
        </p:spPr>
        <p:txBody>
          <a:bodyPr wrap="square" rtlCol="0">
            <a:spAutoFit/>
          </a:bodyPr>
          <a:lstStyle/>
          <a:p>
            <a:pPr algn="ctr" fontAlgn="base">
              <a:spcBef>
                <a:spcPct val="0"/>
              </a:spcBef>
              <a:spcAft>
                <a:spcPct val="0"/>
              </a:spcAft>
            </a:pPr>
            <a:r>
              <a:rPr lang="fr-FR" sz="1050" b="1" cap="small" dirty="0">
                <a:solidFill>
                  <a:srgbClr val="0000FF">
                    <a:lumMod val="50000"/>
                  </a:srgbClr>
                </a:solidFill>
              </a:rPr>
              <a:t>Main courante</a:t>
            </a:r>
          </a:p>
        </p:txBody>
      </p:sp>
      <p:sp>
        <p:nvSpPr>
          <p:cNvPr id="18" name="ZoneTexte 17"/>
          <p:cNvSpPr txBox="1"/>
          <p:nvPr/>
        </p:nvSpPr>
        <p:spPr>
          <a:xfrm>
            <a:off x="2896820" y="1948982"/>
            <a:ext cx="2189613" cy="253916"/>
          </a:xfrm>
          <a:prstGeom prst="rect">
            <a:avLst/>
          </a:prstGeom>
          <a:noFill/>
        </p:spPr>
        <p:txBody>
          <a:bodyPr wrap="square" rtlCol="0">
            <a:spAutoFit/>
          </a:bodyPr>
          <a:lstStyle/>
          <a:p>
            <a:pPr algn="ctr" fontAlgn="base">
              <a:spcBef>
                <a:spcPct val="0"/>
              </a:spcBef>
              <a:spcAft>
                <a:spcPct val="0"/>
              </a:spcAft>
            </a:pPr>
            <a:r>
              <a:rPr lang="fr-FR" sz="1050" b="1" cap="small" dirty="0">
                <a:solidFill>
                  <a:srgbClr val="0000FF">
                    <a:lumMod val="50000"/>
                  </a:srgbClr>
                </a:solidFill>
              </a:rPr>
              <a:t>profils utilisateurs maitrisés</a:t>
            </a:r>
          </a:p>
        </p:txBody>
      </p:sp>
      <p:sp>
        <p:nvSpPr>
          <p:cNvPr id="5" name="Rectangle 4">
            <a:extLst>
              <a:ext uri="{FF2B5EF4-FFF2-40B4-BE49-F238E27FC236}">
                <a16:creationId xmlns:a16="http://schemas.microsoft.com/office/drawing/2014/main" id="{D99BFE78-1586-AAF7-4751-257BB30BC4F5}"/>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Synthèse</a:t>
            </a:r>
          </a:p>
        </p:txBody>
      </p:sp>
      <p:pic>
        <p:nvPicPr>
          <p:cNvPr id="27" name="Image 26">
            <a:extLst>
              <a:ext uri="{FF2B5EF4-FFF2-40B4-BE49-F238E27FC236}">
                <a16:creationId xmlns:a16="http://schemas.microsoft.com/office/drawing/2014/main" id="{F2CF73DE-2535-6CB0-02C5-ACF4E19DE14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99777" y="1403884"/>
            <a:ext cx="3559518" cy="2379443"/>
          </a:xfrm>
          <a:prstGeom prst="rect">
            <a:avLst/>
          </a:prstGeom>
        </p:spPr>
      </p:pic>
      <p:sp>
        <p:nvSpPr>
          <p:cNvPr id="3" name="Espace réservé du numéro de diapositive 2">
            <a:extLst>
              <a:ext uri="{FF2B5EF4-FFF2-40B4-BE49-F238E27FC236}">
                <a16:creationId xmlns:a16="http://schemas.microsoft.com/office/drawing/2014/main" id="{392D6AC9-C83E-686B-5C71-AAA12B18F5A0}"/>
              </a:ext>
            </a:extLst>
          </p:cNvPr>
          <p:cNvSpPr>
            <a:spLocks noGrp="1"/>
          </p:cNvSpPr>
          <p:nvPr>
            <p:ph type="sldNum" sz="quarter" idx="4"/>
          </p:nvPr>
        </p:nvSpPr>
        <p:spPr/>
        <p:txBody>
          <a:bodyPr/>
          <a:lstStyle/>
          <a:p>
            <a:fld id="{BE375096-6367-4A46-9B35-1C341654C780}" type="slidenum">
              <a:rPr lang="en-US" smtClean="0"/>
              <a:pPr/>
              <a:t>26</a:t>
            </a:fld>
            <a:endParaRPr lang="en-US" dirty="0"/>
          </a:p>
        </p:txBody>
      </p:sp>
    </p:spTree>
    <p:extLst>
      <p:ext uri="{BB962C8B-B14F-4D97-AF65-F5344CB8AC3E}">
        <p14:creationId xmlns:p14="http://schemas.microsoft.com/office/powerpoint/2010/main" val="31860771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Rectangle 25"/>
          <p:cNvSpPr>
            <a:spLocks noChangeArrowheads="1"/>
          </p:cNvSpPr>
          <p:nvPr/>
        </p:nvSpPr>
        <p:spPr bwMode="auto">
          <a:xfrm>
            <a:off x="4283969" y="1395320"/>
            <a:ext cx="4575325" cy="2836140"/>
          </a:xfrm>
          <a:prstGeom prst="rect">
            <a:avLst/>
          </a:prstGeom>
          <a:noFill/>
          <a:ln>
            <a:noFill/>
          </a:ln>
          <a:effectLst>
            <a:outerShdw blurRad="50800" dist="38100" dir="2700000" algn="tl" rotWithShape="0">
              <a:prstClr val="black">
                <a:alpha val="40000"/>
              </a:prst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2400" b="0" i="0" u="none" strike="noStrike" kern="0" cap="none" spc="0" normalizeH="0" baseline="0" noProof="0" dirty="0">
              <a:ln>
                <a:noFill/>
              </a:ln>
              <a:solidFill>
                <a:srgbClr val="FFFFFF">
                  <a:lumMod val="95000"/>
                </a:srgbClr>
              </a:solidFill>
              <a:effectLst/>
              <a:uLnTx/>
              <a:uFillTx/>
              <a:latin typeface="Times New Roman" pitchFamily="18" charset="0"/>
              <a:ea typeface="+mn-ea"/>
              <a:cs typeface="+mn-cs"/>
            </a:endParaRPr>
          </a:p>
        </p:txBody>
      </p:sp>
      <p:grpSp>
        <p:nvGrpSpPr>
          <p:cNvPr id="42" name="Groupe 41">
            <a:extLst>
              <a:ext uri="{FF2B5EF4-FFF2-40B4-BE49-F238E27FC236}">
                <a16:creationId xmlns:a16="http://schemas.microsoft.com/office/drawing/2014/main" id="{FE32277F-04A0-CBB0-E998-DF6B85E8C62E}"/>
              </a:ext>
            </a:extLst>
          </p:cNvPr>
          <p:cNvGrpSpPr/>
          <p:nvPr/>
        </p:nvGrpSpPr>
        <p:grpSpPr>
          <a:xfrm>
            <a:off x="4281526" y="1416445"/>
            <a:ext cx="4558301" cy="879399"/>
            <a:chOff x="4281526" y="1416445"/>
            <a:chExt cx="4558301" cy="879399"/>
          </a:xfrm>
        </p:grpSpPr>
        <p:sp>
          <p:nvSpPr>
            <p:cNvPr id="7" name="Rectangle 230">
              <a:extLst>
                <a:ext uri="{FF2B5EF4-FFF2-40B4-BE49-F238E27FC236}">
                  <a16:creationId xmlns:a16="http://schemas.microsoft.com/office/drawing/2014/main" id="{09580787-E57E-6E70-DD37-3A09A6D4CEDC}"/>
                </a:ext>
              </a:extLst>
            </p:cNvPr>
            <p:cNvSpPr>
              <a:spLocks noChangeArrowheads="1"/>
            </p:cNvSpPr>
            <p:nvPr/>
          </p:nvSpPr>
          <p:spPr bwMode="auto">
            <a:xfrm>
              <a:off x="4281526" y="1416445"/>
              <a:ext cx="4558301" cy="879399"/>
            </a:xfrm>
            <a:prstGeom prst="foldedCorner">
              <a:avLst>
                <a:gd name="adj" fmla="val 29713"/>
              </a:avLst>
            </a:prstGeom>
            <a:solidFill>
              <a:schemeClr val="accent2">
                <a:lumMod val="60000"/>
                <a:lumOff val="4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61" name="ZoneTexte 60"/>
            <p:cNvSpPr txBox="1"/>
            <p:nvPr/>
          </p:nvSpPr>
          <p:spPr>
            <a:xfrm>
              <a:off x="4281526" y="1416445"/>
              <a:ext cx="4452838" cy="830997"/>
            </a:xfrm>
            <a:prstGeom prst="rect">
              <a:avLst/>
            </a:prstGeom>
            <a:noFill/>
          </p:spPr>
          <p:txBody>
            <a:bodyPr wrap="square">
              <a:spAutoFit/>
            </a:bodyPr>
            <a:lstStyle/>
            <a:p>
              <a:pPr marR="0" lvl="0" algn="l" defTabSz="914400" rtl="0" eaLnBrk="1" fontAlgn="base" latinLnBrk="0" hangingPunct="1">
                <a:lnSpc>
                  <a:spcPct val="100000"/>
                </a:lnSpc>
                <a:spcBef>
                  <a:spcPct val="0"/>
                </a:spcBef>
                <a:spcAft>
                  <a:spcPct val="0"/>
                </a:spcAft>
                <a:buClrTx/>
                <a:buSzTx/>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Le déploiement d’une UAE est fonction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400" b="0" i="0" u="none" strike="noStrike" kern="0" cap="none" spc="0" normalizeH="0" baseline="0" noProof="0" dirty="0">
                <a:ln>
                  <a:noFill/>
                </a:ln>
                <a:solidFill>
                  <a:srgbClr val="000000"/>
                </a:solidFill>
                <a:effectLst/>
                <a:uLnTx/>
                <a:uFillTx/>
                <a:latin typeface="Arial" panose="020B0604020202020204"/>
                <a:ea typeface="+mn-ea"/>
                <a:cs typeface="+mn-cs"/>
              </a:endParaRPr>
            </a:p>
            <a:p>
              <a:pPr marL="171450" indent="-171450" fontAlgn="base">
                <a:spcBef>
                  <a:spcPct val="0"/>
                </a:spcBef>
                <a:spcAft>
                  <a:spcPct val="0"/>
                </a:spcAft>
                <a:buFont typeface="Wingdings" panose="05000000000000000000" pitchFamily="2" charset="2"/>
                <a:buChar char="v"/>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de l’organisations interne de la sécurité </a:t>
              </a:r>
            </a:p>
            <a:p>
              <a:pPr marL="171450" indent="-171450" fontAlgn="base">
                <a:spcBef>
                  <a:spcPct val="0"/>
                </a:spcBef>
                <a:spcAft>
                  <a:spcPct val="0"/>
                </a:spcAft>
                <a:buFont typeface="Wingdings" panose="05000000000000000000" pitchFamily="2" charset="2"/>
                <a:buChar char="v"/>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des principes techniques retenus projet par projet</a:t>
              </a:r>
            </a:p>
            <a:p>
              <a:pPr marL="171450" indent="-171450" fontAlgn="base">
                <a:spcBef>
                  <a:spcPct val="0"/>
                </a:spcBef>
                <a:spcAft>
                  <a:spcPct val="0"/>
                </a:spcAft>
                <a:buFont typeface="Wingdings" panose="05000000000000000000" pitchFamily="2" charset="2"/>
                <a:buChar char="v"/>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des nécessités de protection des réseaux</a:t>
              </a:r>
            </a:p>
          </p:txBody>
        </p:sp>
      </p:grpSp>
      <p:sp>
        <p:nvSpPr>
          <p:cNvPr id="6" name="Titre 5">
            <a:extLst>
              <a:ext uri="{FF2B5EF4-FFF2-40B4-BE49-F238E27FC236}">
                <a16:creationId xmlns:a16="http://schemas.microsoft.com/office/drawing/2014/main" id="{681A9A31-2AF9-87BA-646A-A37B9BBF143F}"/>
              </a:ext>
            </a:extLst>
          </p:cNvPr>
          <p:cNvSpPr>
            <a:spLocks noGrp="1"/>
          </p:cNvSpPr>
          <p:nvPr>
            <p:ph type="title"/>
          </p:nvPr>
        </p:nvSpPr>
        <p:spPr>
          <a:xfrm>
            <a:off x="123457" y="75199"/>
            <a:ext cx="6392759" cy="524447"/>
          </a:xfrm>
        </p:spPr>
        <p:txBody>
          <a:bodyPr/>
          <a:lstStyle/>
          <a:p>
            <a:r>
              <a:rPr lang="fr-FR" dirty="0"/>
              <a:t>OPTIMA VISION, unité d’aide à l’exploitation</a:t>
            </a:r>
          </a:p>
        </p:txBody>
      </p:sp>
      <p:sp>
        <p:nvSpPr>
          <p:cNvPr id="3" name="Espace réservé du numéro de diapositive 2">
            <a:extLst>
              <a:ext uri="{FF2B5EF4-FFF2-40B4-BE49-F238E27FC236}">
                <a16:creationId xmlns:a16="http://schemas.microsoft.com/office/drawing/2014/main" id="{670C5B4C-C81A-6582-C8BE-C7603DE6F53E}"/>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750" b="0" i="0" u="none" strike="noStrike" kern="1200" cap="none" spc="0" normalizeH="0" baseline="0" noProof="0" dirty="0">
              <a:ln>
                <a:noFill/>
              </a:ln>
              <a:solidFill>
                <a:srgbClr val="868686"/>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24502196-09A2-282C-6533-5740710E840C}"/>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Les enjeux et architectures </a:t>
            </a:r>
          </a:p>
        </p:txBody>
      </p:sp>
      <p:pic>
        <p:nvPicPr>
          <p:cNvPr id="2" name="Image 1" descr="Une image contenant ciel, bâtiment, bâtiment gouvernemental, immeuble résidentiel&#10;&#10;Description générée automatiquement">
            <a:extLst>
              <a:ext uri="{FF2B5EF4-FFF2-40B4-BE49-F238E27FC236}">
                <a16:creationId xmlns:a16="http://schemas.microsoft.com/office/drawing/2014/main" id="{8F15CA82-E0AF-AFE7-6F4A-839C4B82CFAC}"/>
              </a:ext>
            </a:extLst>
          </p:cNvPr>
          <p:cNvPicPr>
            <a:picLocks noChangeAspect="1"/>
          </p:cNvPicPr>
          <p:nvPr/>
        </p:nvPicPr>
        <p:blipFill rotWithShape="1">
          <a:blip r:embed="rId2">
            <a:extLst>
              <a:ext uri="{28A0092B-C50C-407E-A947-70E740481C1C}">
                <a14:useLocalDpi xmlns:a14="http://schemas.microsoft.com/office/drawing/2010/main" val="0"/>
              </a:ext>
            </a:extLst>
          </a:blip>
          <a:srcRect l="9789" r="9789" b="6365"/>
          <a:stretch/>
        </p:blipFill>
        <p:spPr>
          <a:xfrm>
            <a:off x="2218673" y="1628033"/>
            <a:ext cx="788505" cy="595750"/>
          </a:xfrm>
          <a:prstGeom prst="rect">
            <a:avLst/>
          </a:prstGeom>
        </p:spPr>
      </p:pic>
      <p:sp>
        <p:nvSpPr>
          <p:cNvPr id="4" name="Rectangle 3">
            <a:extLst>
              <a:ext uri="{FF2B5EF4-FFF2-40B4-BE49-F238E27FC236}">
                <a16:creationId xmlns:a16="http://schemas.microsoft.com/office/drawing/2014/main" id="{86B48262-4FC7-8A96-3BF2-A435CA7507E8}"/>
              </a:ext>
            </a:extLst>
          </p:cNvPr>
          <p:cNvSpPr/>
          <p:nvPr/>
        </p:nvSpPr>
        <p:spPr>
          <a:xfrm rot="5400000">
            <a:off x="2434292" y="2416786"/>
            <a:ext cx="672769" cy="141772"/>
          </a:xfrm>
          <a:prstGeom prst="rect">
            <a:avLst/>
          </a:prstGeom>
          <a:noFill/>
          <a:ln w="38100" cmpd="dbl">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85A03888-B050-CB23-762A-E4A5B54FBC77}"/>
              </a:ext>
            </a:extLst>
          </p:cNvPr>
          <p:cNvSpPr/>
          <p:nvPr/>
        </p:nvSpPr>
        <p:spPr>
          <a:xfrm rot="5400000">
            <a:off x="395977" y="2255326"/>
            <a:ext cx="857869" cy="138671"/>
          </a:xfrm>
          <a:prstGeom prst="rect">
            <a:avLst/>
          </a:prstGeom>
          <a:noFill/>
          <a:ln w="38100" cmpd="dbl">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Rectangle 9">
            <a:extLst>
              <a:ext uri="{FF2B5EF4-FFF2-40B4-BE49-F238E27FC236}">
                <a16:creationId xmlns:a16="http://schemas.microsoft.com/office/drawing/2014/main" id="{D5349C03-4733-7DDC-4276-33E430233A53}"/>
              </a:ext>
            </a:extLst>
          </p:cNvPr>
          <p:cNvSpPr/>
          <p:nvPr/>
        </p:nvSpPr>
        <p:spPr>
          <a:xfrm>
            <a:off x="832930" y="2146728"/>
            <a:ext cx="1094324" cy="149116"/>
          </a:xfrm>
          <a:prstGeom prst="rect">
            <a:avLst/>
          </a:prstGeom>
          <a:noFill/>
          <a:ln w="38100" cmpd="dbl">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A9C73535-E014-14B6-EEC3-A1200EA132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3216" y="1628033"/>
            <a:ext cx="788504" cy="591378"/>
          </a:xfrm>
          <a:prstGeom prst="rect">
            <a:avLst/>
          </a:prstGeom>
        </p:spPr>
      </p:pic>
      <p:pic>
        <p:nvPicPr>
          <p:cNvPr id="12" name="Image 11">
            <a:extLst>
              <a:ext uri="{FF2B5EF4-FFF2-40B4-BE49-F238E27FC236}">
                <a16:creationId xmlns:a16="http://schemas.microsoft.com/office/drawing/2014/main" id="{DF5F49E8-B4CE-C001-E4F9-3AB143E1F76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73850" y="2063086"/>
            <a:ext cx="378345" cy="288080"/>
          </a:xfrm>
          <a:prstGeom prst="rect">
            <a:avLst/>
          </a:prstGeom>
        </p:spPr>
      </p:pic>
      <p:pic>
        <p:nvPicPr>
          <p:cNvPr id="13" name="Image 12">
            <a:extLst>
              <a:ext uri="{FF2B5EF4-FFF2-40B4-BE49-F238E27FC236}">
                <a16:creationId xmlns:a16="http://schemas.microsoft.com/office/drawing/2014/main" id="{50379FE7-2195-7A9A-4112-A494DE5B9F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608" y="1628033"/>
            <a:ext cx="788504" cy="591378"/>
          </a:xfrm>
          <a:prstGeom prst="rect">
            <a:avLst/>
          </a:prstGeom>
        </p:spPr>
      </p:pic>
      <p:pic>
        <p:nvPicPr>
          <p:cNvPr id="14" name="Image 13">
            <a:extLst>
              <a:ext uri="{FF2B5EF4-FFF2-40B4-BE49-F238E27FC236}">
                <a16:creationId xmlns:a16="http://schemas.microsoft.com/office/drawing/2014/main" id="{ECAB81F6-57E1-EA85-8B71-A1D8F50F0A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565" y="2063086"/>
            <a:ext cx="378345" cy="288080"/>
          </a:xfrm>
          <a:prstGeom prst="rect">
            <a:avLst/>
          </a:prstGeom>
        </p:spPr>
      </p:pic>
      <p:sp>
        <p:nvSpPr>
          <p:cNvPr id="15" name="Rectangle 14">
            <a:extLst>
              <a:ext uri="{FF2B5EF4-FFF2-40B4-BE49-F238E27FC236}">
                <a16:creationId xmlns:a16="http://schemas.microsoft.com/office/drawing/2014/main" id="{3DC2D754-7A30-1B15-70A1-552A2AC342EC}"/>
              </a:ext>
            </a:extLst>
          </p:cNvPr>
          <p:cNvSpPr/>
          <p:nvPr/>
        </p:nvSpPr>
        <p:spPr bwMode="auto">
          <a:xfrm>
            <a:off x="152142" y="2556789"/>
            <a:ext cx="3843793" cy="2268700"/>
          </a:xfrm>
          <a:prstGeom prst="rect">
            <a:avLst/>
          </a:prstGeom>
          <a:solidFill>
            <a:schemeClr val="bg1"/>
          </a:solidFill>
          <a:ln w="9525" cap="flat" cmpd="sng" algn="ctr">
            <a:solidFill>
              <a:schemeClr val="tx2"/>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800" b="0" i="0" u="none" strike="noStrike" kern="0" cap="none" spc="0" normalizeH="0" baseline="0" noProof="0">
              <a:ln>
                <a:noFill/>
              </a:ln>
              <a:solidFill>
                <a:srgbClr val="000000"/>
              </a:solidFill>
              <a:effectLst/>
              <a:uLnTx/>
              <a:uFillTx/>
              <a:latin typeface="Arial" panose="020B0604020202020204"/>
              <a:ea typeface="+mn-ea"/>
              <a:cs typeface="+mn-cs"/>
            </a:endParaRPr>
          </a:p>
        </p:txBody>
      </p:sp>
      <p:pic>
        <p:nvPicPr>
          <p:cNvPr id="16" name="Image 15" descr="Une image contenant intérieur, conteneur, ordinateur&#10;&#10;Description générée automatiquement">
            <a:extLst>
              <a:ext uri="{FF2B5EF4-FFF2-40B4-BE49-F238E27FC236}">
                <a16:creationId xmlns:a16="http://schemas.microsoft.com/office/drawing/2014/main" id="{1A50EEAE-924C-2218-7222-33458E6DB864}"/>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2225742" y="2375194"/>
            <a:ext cx="774368" cy="1637220"/>
          </a:xfrm>
          <a:prstGeom prst="rect">
            <a:avLst/>
          </a:prstGeom>
          <a:effectLst>
            <a:softEdge rad="127000"/>
          </a:effectLst>
        </p:spPr>
      </p:pic>
      <p:cxnSp>
        <p:nvCxnSpPr>
          <p:cNvPr id="17" name="Connecteur en angle 27">
            <a:extLst>
              <a:ext uri="{FF2B5EF4-FFF2-40B4-BE49-F238E27FC236}">
                <a16:creationId xmlns:a16="http://schemas.microsoft.com/office/drawing/2014/main" id="{8011D79B-08F9-D396-5113-19FAD3D75CA0}"/>
              </a:ext>
            </a:extLst>
          </p:cNvPr>
          <p:cNvCxnSpPr>
            <a:cxnSpLocks/>
            <a:stCxn id="26" idx="1"/>
            <a:endCxn id="19" idx="1"/>
          </p:cNvCxnSpPr>
          <p:nvPr/>
        </p:nvCxnSpPr>
        <p:spPr bwMode="auto">
          <a:xfrm rot="10800000" flipH="1">
            <a:off x="508902" y="3097883"/>
            <a:ext cx="129234" cy="1133576"/>
          </a:xfrm>
          <a:prstGeom prst="bentConnector3">
            <a:avLst>
              <a:gd name="adj1" fmla="val -176888"/>
            </a:avLst>
          </a:prstGeom>
          <a:solidFill>
            <a:srgbClr val="CC0000"/>
          </a:solidFill>
          <a:ln w="9525" cap="flat" cmpd="sng" algn="ctr">
            <a:solidFill>
              <a:srgbClr val="0070C0"/>
            </a:solidFill>
            <a:prstDash val="solid"/>
            <a:round/>
            <a:headEnd type="none" w="med" len="med"/>
            <a:tailEnd type="arrow"/>
          </a:ln>
          <a:effectLst/>
        </p:spPr>
      </p:cxnSp>
      <p:grpSp>
        <p:nvGrpSpPr>
          <p:cNvPr id="18" name="Groupe 17">
            <a:extLst>
              <a:ext uri="{FF2B5EF4-FFF2-40B4-BE49-F238E27FC236}">
                <a16:creationId xmlns:a16="http://schemas.microsoft.com/office/drawing/2014/main" id="{E16C23C1-1078-79E8-9612-0B63243983F4}"/>
              </a:ext>
            </a:extLst>
          </p:cNvPr>
          <p:cNvGrpSpPr/>
          <p:nvPr/>
        </p:nvGrpSpPr>
        <p:grpSpPr>
          <a:xfrm>
            <a:off x="638136" y="2647707"/>
            <a:ext cx="3213784" cy="900351"/>
            <a:chOff x="173514" y="2784080"/>
            <a:chExt cx="3213784" cy="900351"/>
          </a:xfrm>
        </p:grpSpPr>
        <p:pic>
          <p:nvPicPr>
            <p:cNvPr id="19" name="Image 18">
              <a:extLst>
                <a:ext uri="{FF2B5EF4-FFF2-40B4-BE49-F238E27FC236}">
                  <a16:creationId xmlns:a16="http://schemas.microsoft.com/office/drawing/2014/main" id="{3E6A31D8-D4AA-7EB4-6F4C-FEBAAFC389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3514" y="2784080"/>
              <a:ext cx="1597488" cy="900351"/>
            </a:xfrm>
            <a:prstGeom prst="rect">
              <a:avLst/>
            </a:prstGeom>
          </p:spPr>
        </p:pic>
        <p:pic>
          <p:nvPicPr>
            <p:cNvPr id="20" name="Image 19" descr="Une image contenant intérieur, conteneur, ordinateur&#10;&#10;Description générée automatiquement">
              <a:extLst>
                <a:ext uri="{FF2B5EF4-FFF2-40B4-BE49-F238E27FC236}">
                  <a16:creationId xmlns:a16="http://schemas.microsoft.com/office/drawing/2014/main" id="{8E700E12-1FB2-846D-0721-663964CE7D0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rot="5400000">
              <a:off x="2181504" y="2372698"/>
              <a:ext cx="774368" cy="1637220"/>
            </a:xfrm>
            <a:prstGeom prst="rect">
              <a:avLst/>
            </a:prstGeom>
            <a:effectLst>
              <a:softEdge rad="127000"/>
            </a:effectLst>
          </p:spPr>
        </p:pic>
      </p:grpSp>
      <p:sp>
        <p:nvSpPr>
          <p:cNvPr id="21" name="Rectangle 20">
            <a:extLst>
              <a:ext uri="{FF2B5EF4-FFF2-40B4-BE49-F238E27FC236}">
                <a16:creationId xmlns:a16="http://schemas.microsoft.com/office/drawing/2014/main" id="{5E854F16-4C39-1D71-DD02-CD3E96323976}"/>
              </a:ext>
            </a:extLst>
          </p:cNvPr>
          <p:cNvSpPr/>
          <p:nvPr/>
        </p:nvSpPr>
        <p:spPr bwMode="auto">
          <a:xfrm>
            <a:off x="631145" y="3363838"/>
            <a:ext cx="3220775" cy="224882"/>
          </a:xfrm>
          <a:prstGeom prst="rect">
            <a:avLst/>
          </a:prstGeom>
          <a:solidFill>
            <a:schemeClr val="bg1">
              <a:alpha val="7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fr-FR" sz="800" b="0" i="1" u="none" strike="noStrike" kern="0" cap="none" spc="0" normalizeH="0" baseline="0" noProof="0" dirty="0">
                <a:ln>
                  <a:noFill/>
                </a:ln>
                <a:solidFill>
                  <a:schemeClr val="tx2"/>
                </a:solidFill>
                <a:effectLst/>
                <a:uLnTx/>
                <a:uFillTx/>
                <a:latin typeface="Arial" panose="020B0604020202020204"/>
                <a:ea typeface="+mn-ea"/>
                <a:cs typeface="+mn-cs"/>
              </a:rPr>
              <a:t>Défaut alimentation vers ECS du SSI</a:t>
            </a:r>
          </a:p>
        </p:txBody>
      </p:sp>
      <p:pic>
        <p:nvPicPr>
          <p:cNvPr id="23" name="Image 22" descr="Une image contenant texte, équipement électronique, afficher, ordinateur&#10;&#10;Description générée automatiquement">
            <a:extLst>
              <a:ext uri="{FF2B5EF4-FFF2-40B4-BE49-F238E27FC236}">
                <a16:creationId xmlns:a16="http://schemas.microsoft.com/office/drawing/2014/main" id="{FC18EC5D-6F09-E501-D673-6AE2F33BEE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86137" y="3721868"/>
            <a:ext cx="1737791" cy="1019182"/>
          </a:xfrm>
          <a:prstGeom prst="rect">
            <a:avLst/>
          </a:prstGeom>
        </p:spPr>
      </p:pic>
      <p:grpSp>
        <p:nvGrpSpPr>
          <p:cNvPr id="24" name="Groupe 23">
            <a:extLst>
              <a:ext uri="{FF2B5EF4-FFF2-40B4-BE49-F238E27FC236}">
                <a16:creationId xmlns:a16="http://schemas.microsoft.com/office/drawing/2014/main" id="{993B92C6-1865-8962-E720-5661E1722E6E}"/>
              </a:ext>
            </a:extLst>
          </p:cNvPr>
          <p:cNvGrpSpPr/>
          <p:nvPr/>
        </p:nvGrpSpPr>
        <p:grpSpPr>
          <a:xfrm>
            <a:off x="508902" y="3721868"/>
            <a:ext cx="1398802" cy="1019182"/>
            <a:chOff x="304543" y="3735549"/>
            <a:chExt cx="1398802" cy="1019182"/>
          </a:xfrm>
        </p:grpSpPr>
        <p:grpSp>
          <p:nvGrpSpPr>
            <p:cNvPr id="25" name="Groupe 24">
              <a:extLst>
                <a:ext uri="{FF2B5EF4-FFF2-40B4-BE49-F238E27FC236}">
                  <a16:creationId xmlns:a16="http://schemas.microsoft.com/office/drawing/2014/main" id="{789F750A-D4D6-128B-7A02-5000E4931318}"/>
                </a:ext>
              </a:extLst>
            </p:cNvPr>
            <p:cNvGrpSpPr/>
            <p:nvPr/>
          </p:nvGrpSpPr>
          <p:grpSpPr>
            <a:xfrm>
              <a:off x="426786" y="3920627"/>
              <a:ext cx="1267066" cy="729076"/>
              <a:chOff x="436278" y="4098098"/>
              <a:chExt cx="1267066" cy="729076"/>
            </a:xfrm>
          </p:grpSpPr>
          <p:pic>
            <p:nvPicPr>
              <p:cNvPr id="27" name="Image 26" descr="Une image contenant texte, équipement électronique, intérieur, ordinateur&#10;&#10;Description générée automatiquement">
                <a:extLst>
                  <a:ext uri="{FF2B5EF4-FFF2-40B4-BE49-F238E27FC236}">
                    <a16:creationId xmlns:a16="http://schemas.microsoft.com/office/drawing/2014/main" id="{B905B0ED-5E00-9707-F3C3-B6CC448961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6908" y="4098098"/>
                <a:ext cx="936436" cy="657066"/>
              </a:xfrm>
              <a:prstGeom prst="rect">
                <a:avLst/>
              </a:prstGeom>
            </p:spPr>
          </p:pic>
          <p:pic>
            <p:nvPicPr>
              <p:cNvPr id="28" name="Picture 2" descr="C:\Users\pierre-nicolas.caron\Documents\Chubb\Images Plaquettes\Optima Vision - EAES.bmp">
                <a:extLst>
                  <a:ext uri="{FF2B5EF4-FFF2-40B4-BE49-F238E27FC236}">
                    <a16:creationId xmlns:a16="http://schemas.microsoft.com/office/drawing/2014/main" id="{04195DCC-716A-7E59-8506-05B1A1C892B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6278" y="4321432"/>
                <a:ext cx="442524" cy="505742"/>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04B5C285-FE48-74F3-E090-6D73E0C55519}"/>
                </a:ext>
              </a:extLst>
            </p:cNvPr>
            <p:cNvSpPr/>
            <p:nvPr/>
          </p:nvSpPr>
          <p:spPr bwMode="auto">
            <a:xfrm>
              <a:off x="304543" y="3735549"/>
              <a:ext cx="1398802" cy="1019182"/>
            </a:xfrm>
            <a:prstGeom prst="rect">
              <a:avLst/>
            </a:prstGeom>
            <a:noFill/>
            <a:ln w="9525" cap="flat" cmpd="sng" algn="ctr">
              <a:solidFill>
                <a:srgbClr val="00A0E4"/>
              </a:solidFill>
              <a:prstDash val="sysDot"/>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fr-FR" sz="800" b="0" i="0" u="none" strike="noStrike" kern="0" cap="none" spc="0" normalizeH="0" baseline="0" noProof="0">
                <a:ln>
                  <a:noFill/>
                </a:ln>
                <a:solidFill>
                  <a:srgbClr val="000000"/>
                </a:solidFill>
                <a:effectLst/>
                <a:uLnTx/>
                <a:uFillTx/>
                <a:latin typeface="Arial" panose="020B0604020202020204"/>
                <a:ea typeface="+mn-ea"/>
                <a:cs typeface="+mn-cs"/>
              </a:endParaRPr>
            </a:p>
          </p:txBody>
        </p:sp>
      </p:grpSp>
      <p:sp>
        <p:nvSpPr>
          <p:cNvPr id="29" name="Rectangle 28">
            <a:extLst>
              <a:ext uri="{FF2B5EF4-FFF2-40B4-BE49-F238E27FC236}">
                <a16:creationId xmlns:a16="http://schemas.microsoft.com/office/drawing/2014/main" id="{5B183549-5B2D-D9FA-2F09-E63C4517E2FE}"/>
              </a:ext>
            </a:extLst>
          </p:cNvPr>
          <p:cNvSpPr/>
          <p:nvPr/>
        </p:nvSpPr>
        <p:spPr bwMode="auto">
          <a:xfrm>
            <a:off x="287609" y="1395320"/>
            <a:ext cx="1757684" cy="224882"/>
          </a:xfrm>
          <a:prstGeom prst="rect">
            <a:avLst/>
          </a:prstGeom>
          <a:solidFill>
            <a:schemeClr val="bg1">
              <a:alpha val="7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800" i="1" kern="0" dirty="0">
                <a:solidFill>
                  <a:schemeClr val="tx2"/>
                </a:solidFill>
                <a:latin typeface="Arial" panose="020B0604020202020204"/>
              </a:rPr>
              <a:t>Exemple établissement de soins, </a:t>
            </a:r>
            <a:endParaRPr kumimoji="0" lang="fr-FR" sz="800" b="0" i="1" u="none" strike="noStrike" kern="0" cap="none" spc="0" normalizeH="0" baseline="0" noProof="0" dirty="0">
              <a:ln>
                <a:noFill/>
              </a:ln>
              <a:solidFill>
                <a:schemeClr val="tx2"/>
              </a:solidFill>
              <a:effectLst/>
              <a:uLnTx/>
              <a:uFillTx/>
              <a:latin typeface="Arial" panose="020B0604020202020204"/>
              <a:ea typeface="+mn-ea"/>
              <a:cs typeface="+mn-cs"/>
            </a:endParaRPr>
          </a:p>
        </p:txBody>
      </p:sp>
      <p:sp>
        <p:nvSpPr>
          <p:cNvPr id="30" name="Rectangle 29">
            <a:extLst>
              <a:ext uri="{FF2B5EF4-FFF2-40B4-BE49-F238E27FC236}">
                <a16:creationId xmlns:a16="http://schemas.microsoft.com/office/drawing/2014/main" id="{D8ECED3F-A444-7364-6CE5-6F51A7FA3DD3}"/>
              </a:ext>
            </a:extLst>
          </p:cNvPr>
          <p:cNvSpPr/>
          <p:nvPr/>
        </p:nvSpPr>
        <p:spPr>
          <a:xfrm>
            <a:off x="2788810" y="2151287"/>
            <a:ext cx="1070068" cy="144557"/>
          </a:xfrm>
          <a:prstGeom prst="rect">
            <a:avLst/>
          </a:prstGeom>
          <a:noFill/>
          <a:ln w="38100" cmpd="dbl">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a:extLst>
              <a:ext uri="{FF2B5EF4-FFF2-40B4-BE49-F238E27FC236}">
                <a16:creationId xmlns:a16="http://schemas.microsoft.com/office/drawing/2014/main" id="{C49B6BFA-9538-4288-AF0C-BA537760B1C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28833" y="2067646"/>
            <a:ext cx="378345" cy="288080"/>
          </a:xfrm>
          <a:prstGeom prst="rect">
            <a:avLst/>
          </a:prstGeom>
        </p:spPr>
      </p:pic>
      <p:sp>
        <p:nvSpPr>
          <p:cNvPr id="32" name="Rectangle 31">
            <a:extLst>
              <a:ext uri="{FF2B5EF4-FFF2-40B4-BE49-F238E27FC236}">
                <a16:creationId xmlns:a16="http://schemas.microsoft.com/office/drawing/2014/main" id="{A6F899A6-BAC2-2196-6B27-43C2A01262F1}"/>
              </a:ext>
            </a:extLst>
          </p:cNvPr>
          <p:cNvSpPr/>
          <p:nvPr/>
        </p:nvSpPr>
        <p:spPr bwMode="auto">
          <a:xfrm>
            <a:off x="2214700" y="1395320"/>
            <a:ext cx="1781235" cy="224882"/>
          </a:xfrm>
          <a:prstGeom prst="rect">
            <a:avLst/>
          </a:prstGeom>
          <a:solidFill>
            <a:schemeClr val="bg1">
              <a:alpha val="74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fr-FR" sz="800" i="1" kern="0" dirty="0">
                <a:solidFill>
                  <a:schemeClr val="tx2"/>
                </a:solidFill>
                <a:latin typeface="Arial" panose="020B0604020202020204"/>
              </a:rPr>
              <a:t>Exemple activité tertiaire </a:t>
            </a:r>
          </a:p>
        </p:txBody>
      </p:sp>
      <p:pic>
        <p:nvPicPr>
          <p:cNvPr id="33" name="Image 32" descr="Une image contenant ciel, bâtiment, bâtiment gouvernemental, immeuble résidentiel&#10;&#10;Description générée automatiquement">
            <a:extLst>
              <a:ext uri="{FF2B5EF4-FFF2-40B4-BE49-F238E27FC236}">
                <a16:creationId xmlns:a16="http://schemas.microsoft.com/office/drawing/2014/main" id="{CC3907D1-067B-19CB-7BA9-9A69A613D603}"/>
              </a:ext>
            </a:extLst>
          </p:cNvPr>
          <p:cNvPicPr>
            <a:picLocks noChangeAspect="1"/>
          </p:cNvPicPr>
          <p:nvPr/>
        </p:nvPicPr>
        <p:blipFill rotWithShape="1">
          <a:blip r:embed="rId2">
            <a:extLst>
              <a:ext uri="{28A0092B-C50C-407E-A947-70E740481C1C}">
                <a14:useLocalDpi xmlns:a14="http://schemas.microsoft.com/office/drawing/2010/main" val="0"/>
              </a:ext>
            </a:extLst>
          </a:blip>
          <a:srcRect l="9789" r="9789" b="6727"/>
          <a:stretch/>
        </p:blipFill>
        <p:spPr>
          <a:xfrm>
            <a:off x="3205830" y="1628033"/>
            <a:ext cx="788505" cy="593442"/>
          </a:xfrm>
          <a:prstGeom prst="rect">
            <a:avLst/>
          </a:prstGeom>
        </p:spPr>
      </p:pic>
      <p:pic>
        <p:nvPicPr>
          <p:cNvPr id="34" name="Image 33">
            <a:extLst>
              <a:ext uri="{FF2B5EF4-FFF2-40B4-BE49-F238E27FC236}">
                <a16:creationId xmlns:a16="http://schemas.microsoft.com/office/drawing/2014/main" id="{50E1AA39-24A8-5697-4E1E-7B472FC667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10114" y="2067646"/>
            <a:ext cx="378345" cy="288080"/>
          </a:xfrm>
          <a:prstGeom prst="rect">
            <a:avLst/>
          </a:prstGeom>
        </p:spPr>
      </p:pic>
      <p:cxnSp>
        <p:nvCxnSpPr>
          <p:cNvPr id="35" name="Connecteur droit avec flèche 34">
            <a:extLst>
              <a:ext uri="{FF2B5EF4-FFF2-40B4-BE49-F238E27FC236}">
                <a16:creationId xmlns:a16="http://schemas.microsoft.com/office/drawing/2014/main" id="{AB98A560-7AD3-A64D-CBF0-0829A0011DE1}"/>
              </a:ext>
            </a:extLst>
          </p:cNvPr>
          <p:cNvCxnSpPr>
            <a:stCxn id="26" idx="3"/>
            <a:endCxn id="23" idx="1"/>
          </p:cNvCxnSpPr>
          <p:nvPr/>
        </p:nvCxnSpPr>
        <p:spPr>
          <a:xfrm>
            <a:off x="1907704" y="4231459"/>
            <a:ext cx="27843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Rectangle 230">
            <a:extLst>
              <a:ext uri="{FF2B5EF4-FFF2-40B4-BE49-F238E27FC236}">
                <a16:creationId xmlns:a16="http://schemas.microsoft.com/office/drawing/2014/main" id="{38EF6968-B453-1106-2A52-3B473972C4A3}"/>
              </a:ext>
            </a:extLst>
          </p:cNvPr>
          <p:cNvSpPr>
            <a:spLocks noChangeArrowheads="1"/>
          </p:cNvSpPr>
          <p:nvPr/>
        </p:nvSpPr>
        <p:spPr bwMode="auto">
          <a:xfrm>
            <a:off x="4248690" y="3946090"/>
            <a:ext cx="4488117" cy="879399"/>
          </a:xfrm>
          <a:prstGeom prst="foldedCorner">
            <a:avLst>
              <a:gd name="adj" fmla="val 29713"/>
            </a:avLst>
          </a:prstGeom>
          <a:solidFill>
            <a:schemeClr val="accent2">
              <a:lumMod val="60000"/>
              <a:lumOff val="4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38" name="ZoneTexte 37">
            <a:extLst>
              <a:ext uri="{FF2B5EF4-FFF2-40B4-BE49-F238E27FC236}">
                <a16:creationId xmlns:a16="http://schemas.microsoft.com/office/drawing/2014/main" id="{7B13CD70-0571-6689-C841-16537542B6FE}"/>
              </a:ext>
            </a:extLst>
          </p:cNvPr>
          <p:cNvSpPr txBox="1"/>
          <p:nvPr/>
        </p:nvSpPr>
        <p:spPr>
          <a:xfrm>
            <a:off x="4248690" y="3946090"/>
            <a:ext cx="4509908" cy="830997"/>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100" b="1" i="0" u="none" strike="noStrike" kern="0" cap="none" spc="0" normalizeH="0" baseline="0" noProof="0" dirty="0">
                <a:ln>
                  <a:noFill/>
                </a:ln>
                <a:solidFill>
                  <a:srgbClr val="0067B1"/>
                </a:solidFill>
                <a:effectLst/>
                <a:uLnTx/>
                <a:uFillTx/>
                <a:latin typeface="Arial" panose="020B0604020202020204"/>
                <a:ea typeface="+mn-ea"/>
                <a:cs typeface="+mn-cs"/>
              </a:rPr>
              <a:t>OPTIMA VISION</a:t>
            </a: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 </a:t>
            </a:r>
            <a:r>
              <a:rPr kumimoji="0" lang="fr-FR" sz="1100" b="0" i="0" u="none" strike="noStrike" kern="0" cap="none" spc="0" normalizeH="0" baseline="0" noProof="0" dirty="0">
                <a:ln>
                  <a:noFill/>
                </a:ln>
                <a:solidFill>
                  <a:srgbClr val="0067B1"/>
                </a:solidFill>
                <a:effectLst/>
                <a:uLnTx/>
                <a:uFillTx/>
                <a:latin typeface="Arial" panose="020B0604020202020204"/>
                <a:ea typeface="+mn-ea"/>
                <a:cs typeface="+mn-cs"/>
              </a:rPr>
              <a:t>existe sous plusieurs architectures :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400" b="0" i="0" u="none" strike="noStrike" kern="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kumimoji="0" lang="fr-FR" sz="1100" b="0" i="0" u="none" strike="noStrike" kern="0" cap="none" spc="0" normalizeH="0" baseline="0" noProof="0" dirty="0">
                <a:ln>
                  <a:noFill/>
                </a:ln>
                <a:solidFill>
                  <a:srgbClr val="0067B1"/>
                </a:solidFill>
                <a:effectLst/>
                <a:uLnTx/>
                <a:uFillTx/>
                <a:latin typeface="Arial" panose="020B0604020202020204"/>
                <a:ea typeface="+mn-ea"/>
                <a:cs typeface="+mn-cs"/>
              </a:rPr>
              <a:t>Architecture intégrée</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kumimoji="0" lang="fr-FR" sz="1100" b="0" i="0" u="none" strike="noStrike" kern="0" cap="none" spc="0" normalizeH="0" baseline="0" noProof="0" dirty="0">
                <a:ln>
                  <a:noFill/>
                </a:ln>
                <a:solidFill>
                  <a:srgbClr val="0067B1"/>
                </a:solidFill>
                <a:effectLst/>
                <a:uLnTx/>
                <a:uFillTx/>
                <a:latin typeface="Arial" panose="020B0604020202020204"/>
                <a:ea typeface="+mn-ea"/>
                <a:cs typeface="+mn-cs"/>
              </a:rPr>
              <a:t>Architecture client serveur ( jusque 4 postes d’exploitation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kumimoji="0" lang="fr-FR" sz="1100" b="0" i="0" u="none" strike="noStrike" kern="0" cap="none" spc="0" normalizeH="0" baseline="0" noProof="0" dirty="0">
                <a:ln>
                  <a:noFill/>
                </a:ln>
                <a:solidFill>
                  <a:srgbClr val="0067B1"/>
                </a:solidFill>
                <a:effectLst/>
                <a:uLnTx/>
                <a:uFillTx/>
                <a:latin typeface="Arial" panose="020B0604020202020204"/>
                <a:ea typeface="+mn-ea"/>
                <a:cs typeface="+mn-cs"/>
              </a:rPr>
              <a:t>Architecture redondante</a:t>
            </a:r>
            <a:endParaRPr kumimoji="0" lang="fr-FR" sz="1100" b="0" i="0" u="none" strike="noStrike" kern="0" cap="small" spc="0" normalizeH="0" baseline="0" noProof="0" dirty="0">
              <a:ln>
                <a:noFill/>
              </a:ln>
              <a:solidFill>
                <a:srgbClr val="0067B1"/>
              </a:solidFill>
              <a:effectLst/>
              <a:uLnTx/>
              <a:uFillTx/>
              <a:latin typeface="Arial" panose="020B0604020202020204"/>
              <a:ea typeface="+mn-ea"/>
              <a:cs typeface="+mn-cs"/>
            </a:endParaRPr>
          </a:p>
        </p:txBody>
      </p:sp>
      <p:grpSp>
        <p:nvGrpSpPr>
          <p:cNvPr id="41" name="Groupe 40">
            <a:extLst>
              <a:ext uri="{FF2B5EF4-FFF2-40B4-BE49-F238E27FC236}">
                <a16:creationId xmlns:a16="http://schemas.microsoft.com/office/drawing/2014/main" id="{CE8D8296-D9F9-B219-407E-94D4C7368611}"/>
              </a:ext>
            </a:extLst>
          </p:cNvPr>
          <p:cNvGrpSpPr/>
          <p:nvPr/>
        </p:nvGrpSpPr>
        <p:grpSpPr>
          <a:xfrm>
            <a:off x="4248690" y="2583367"/>
            <a:ext cx="4580092" cy="1075200"/>
            <a:chOff x="4248690" y="2366920"/>
            <a:chExt cx="4580092" cy="1075200"/>
          </a:xfrm>
        </p:grpSpPr>
        <p:sp>
          <p:nvSpPr>
            <p:cNvPr id="22" name="Rectangle 230">
              <a:extLst>
                <a:ext uri="{FF2B5EF4-FFF2-40B4-BE49-F238E27FC236}">
                  <a16:creationId xmlns:a16="http://schemas.microsoft.com/office/drawing/2014/main" id="{7CF418C4-6046-2AB4-5A95-4C49127712A1}"/>
                </a:ext>
              </a:extLst>
            </p:cNvPr>
            <p:cNvSpPr>
              <a:spLocks noChangeArrowheads="1"/>
            </p:cNvSpPr>
            <p:nvPr/>
          </p:nvSpPr>
          <p:spPr bwMode="auto">
            <a:xfrm>
              <a:off x="4248690" y="2366920"/>
              <a:ext cx="4558301" cy="1075200"/>
            </a:xfrm>
            <a:prstGeom prst="foldedCorner">
              <a:avLst>
                <a:gd name="adj" fmla="val 29713"/>
              </a:avLst>
            </a:prstGeom>
            <a:solidFill>
              <a:schemeClr val="accent2">
                <a:lumMod val="60000"/>
                <a:lumOff val="4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40" name="ZoneTexte 39">
              <a:extLst>
                <a:ext uri="{FF2B5EF4-FFF2-40B4-BE49-F238E27FC236}">
                  <a16:creationId xmlns:a16="http://schemas.microsoft.com/office/drawing/2014/main" id="{15C7E4E1-B86B-80AE-5F7D-D8401D524F85}"/>
                </a:ext>
              </a:extLst>
            </p:cNvPr>
            <p:cNvSpPr txBox="1"/>
            <p:nvPr/>
          </p:nvSpPr>
          <p:spPr>
            <a:xfrm>
              <a:off x="4248690" y="2366920"/>
              <a:ext cx="4580092" cy="1000274"/>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Les Unités d’aide à l’exploitation intègrent :</a:t>
              </a:r>
            </a:p>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fr-FR" sz="400" b="0" i="0" u="none" strike="noStrike" kern="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Des niveaux géographiques et techniques d’exploitation</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Des sécurisations de leurs serveurs</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Des redondances de postes de contrôle …. </a:t>
              </a:r>
            </a:p>
            <a:p>
              <a:pPr marL="171450" marR="0" lvl="0" indent="-171450" algn="l" defTabSz="914400" rtl="0" eaLnBrk="1" fontAlgn="base" latinLnBrk="0" hangingPunct="1">
                <a:lnSpc>
                  <a:spcPct val="100000"/>
                </a:lnSpc>
                <a:spcBef>
                  <a:spcPct val="0"/>
                </a:spcBef>
                <a:spcAft>
                  <a:spcPct val="0"/>
                </a:spcAft>
                <a:buClrTx/>
                <a:buSzTx/>
                <a:buFont typeface="Wingdings" panose="05000000000000000000" pitchFamily="2" charset="2"/>
                <a:buChar char="v"/>
                <a:tabLst/>
                <a:defRPr/>
              </a:pPr>
              <a:r>
                <a:rPr kumimoji="0" lang="fr-FR" sz="1100" b="0" i="0" u="none" strike="noStrike" kern="0" cap="none" spc="0" normalizeH="0" baseline="0" noProof="0" dirty="0">
                  <a:ln>
                    <a:noFill/>
                  </a:ln>
                  <a:solidFill>
                    <a:srgbClr val="000000"/>
                  </a:solidFill>
                  <a:effectLst/>
                  <a:uLnTx/>
                  <a:uFillTx/>
                  <a:latin typeface="Arial" panose="020B0604020202020204"/>
                  <a:ea typeface="+mn-ea"/>
                  <a:cs typeface="+mn-cs"/>
                </a:rPr>
                <a:t>Des mises en réseau pour sites complexes / étendus, …</a:t>
              </a:r>
            </a:p>
          </p:txBody>
        </p:sp>
      </p:grpSp>
    </p:spTree>
    <p:extLst>
      <p:ext uri="{BB962C8B-B14F-4D97-AF65-F5344CB8AC3E}">
        <p14:creationId xmlns:p14="http://schemas.microsoft.com/office/powerpoint/2010/main" val="219410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z="2850" b="1" i="0" u="none" strike="noStrike" kern="1200" cap="all" spc="0" normalizeH="0" baseline="0" noProof="0" dirty="0">
                <a:ln>
                  <a:noFill/>
                </a:ln>
                <a:solidFill>
                  <a:srgbClr val="0067B1"/>
                </a:solidFill>
                <a:effectLst/>
                <a:uLnTx/>
                <a:uFillTx/>
                <a:latin typeface="Arial" panose="020B0604020202020204"/>
                <a:ea typeface="+mj-ea"/>
                <a:cs typeface="+mj-cs"/>
              </a:rPr>
              <a:t>Gamme</a:t>
            </a:r>
            <a:br>
              <a:rPr kumimoji="0" lang="fr-FR" sz="2850" b="1" i="0" u="none" strike="noStrike" kern="1200" cap="all" spc="0" normalizeH="0" baseline="0" noProof="0" dirty="0">
                <a:ln>
                  <a:noFill/>
                </a:ln>
                <a:solidFill>
                  <a:srgbClr val="0067B1"/>
                </a:solidFill>
                <a:effectLst/>
                <a:uLnTx/>
                <a:uFillTx/>
                <a:latin typeface="Arial" panose="020B0604020202020204"/>
                <a:ea typeface="+mj-ea"/>
                <a:cs typeface="+mj-cs"/>
              </a:rPr>
            </a:br>
            <a:r>
              <a:rPr kumimoji="0" lang="fr-FR" sz="2850" b="1" i="0" u="none" strike="noStrike" kern="1200" cap="all" spc="0" normalizeH="0" baseline="0" noProof="0" dirty="0">
                <a:ln>
                  <a:noFill/>
                </a:ln>
                <a:solidFill>
                  <a:srgbClr val="0067B1"/>
                </a:solidFill>
                <a:effectLst/>
                <a:uLnTx/>
                <a:uFillTx/>
                <a:latin typeface="Arial" panose="020B0604020202020204"/>
                <a:ea typeface="+mj-ea"/>
                <a:cs typeface="+mj-cs"/>
              </a:rPr>
              <a:t>OPTIMA VISION</a:t>
            </a:r>
            <a:endParaRPr lang="fr-FR" dirty="0"/>
          </a:p>
        </p:txBody>
      </p:sp>
      <p:sp>
        <p:nvSpPr>
          <p:cNvPr id="5" name="Espace réservé du texte 4">
            <a:extLst>
              <a:ext uri="{FF2B5EF4-FFF2-40B4-BE49-F238E27FC236}">
                <a16:creationId xmlns:a16="http://schemas.microsoft.com/office/drawing/2014/main" id="{31A1BBBE-060D-26C0-C584-231B9AAB06B2}"/>
              </a:ext>
            </a:extLst>
          </p:cNvPr>
          <p:cNvSpPr>
            <a:spLocks noGrp="1"/>
          </p:cNvSpPr>
          <p:nvPr>
            <p:ph type="body" idx="1"/>
          </p:nvPr>
        </p:nvSpPr>
        <p:spPr>
          <a:xfrm>
            <a:off x="465070" y="3134917"/>
            <a:ext cx="3674882" cy="1125140"/>
          </a:xfrm>
        </p:spPr>
        <p:txBody>
          <a:bodyPr/>
          <a:lstStyle/>
          <a:p>
            <a:r>
              <a:rPr lang="fr-FR" sz="1800" b="1" dirty="0"/>
              <a:t>Les architectures</a:t>
            </a:r>
            <a:endParaRPr lang="fr-FR" dirty="0"/>
          </a:p>
        </p:txBody>
      </p:sp>
      <p:pic>
        <p:nvPicPr>
          <p:cNvPr id="4" name="Image 3">
            <a:extLst>
              <a:ext uri="{FF2B5EF4-FFF2-40B4-BE49-F238E27FC236}">
                <a16:creationId xmlns:a16="http://schemas.microsoft.com/office/drawing/2014/main" id="{FC7C86DA-F019-A7E8-EC4F-3C731F443E70}"/>
              </a:ext>
            </a:extLst>
          </p:cNvPr>
          <p:cNvPicPr>
            <a:picLocks noChangeAspect="1"/>
          </p:cNvPicPr>
          <p:nvPr/>
        </p:nvPicPr>
        <p:blipFill>
          <a:blip r:embed="rId2"/>
          <a:stretch>
            <a:fillRect/>
          </a:stretch>
        </p:blipFill>
        <p:spPr>
          <a:xfrm>
            <a:off x="5841815" y="541675"/>
            <a:ext cx="2866852" cy="4060150"/>
          </a:xfrm>
          <a:prstGeom prst="rect">
            <a:avLst/>
          </a:prstGeom>
          <a:effectLst>
            <a:softEdge rad="635000"/>
          </a:effectLst>
        </p:spPr>
      </p:pic>
      <p:sp>
        <p:nvSpPr>
          <p:cNvPr id="3" name="Espace réservé du numéro de diapositive 2">
            <a:extLst>
              <a:ext uri="{FF2B5EF4-FFF2-40B4-BE49-F238E27FC236}">
                <a16:creationId xmlns:a16="http://schemas.microsoft.com/office/drawing/2014/main" id="{C8B9D0CF-4F6A-9633-9D4C-9B51BE80E3A5}"/>
              </a:ext>
            </a:extLst>
          </p:cNvPr>
          <p:cNvSpPr>
            <a:spLocks noGrp="1"/>
          </p:cNvSpPr>
          <p:nvPr>
            <p:ph type="sldNum" sz="quarter" idx="4"/>
          </p:nvPr>
        </p:nvSpPr>
        <p:spPr/>
        <p:txBody>
          <a:bodyPr/>
          <a:lstStyle/>
          <a:p>
            <a:fld id="{BE375096-6367-4A46-9B35-1C341654C780}" type="slidenum">
              <a:rPr lang="en-US" smtClean="0"/>
              <a:pPr/>
              <a:t>4</a:t>
            </a:fld>
            <a:endParaRPr lang="en-US" dirty="0"/>
          </a:p>
        </p:txBody>
      </p:sp>
    </p:spTree>
    <p:extLst>
      <p:ext uri="{BB962C8B-B14F-4D97-AF65-F5344CB8AC3E}">
        <p14:creationId xmlns:p14="http://schemas.microsoft.com/office/powerpoint/2010/main" val="2271154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5FA1F727-A027-C3DE-3176-2E8E39EDF633}"/>
              </a:ext>
            </a:extLst>
          </p:cNvPr>
          <p:cNvPicPr>
            <a:picLocks noChangeAspect="1"/>
          </p:cNvPicPr>
          <p:nvPr/>
        </p:nvPicPr>
        <p:blipFill rotWithShape="1">
          <a:blip r:embed="rId2">
            <a:extLst>
              <a:ext uri="{28A0092B-C50C-407E-A947-70E740481C1C}">
                <a14:useLocalDpi xmlns:a14="http://schemas.microsoft.com/office/drawing/2010/main" val="0"/>
              </a:ext>
            </a:extLst>
          </a:blip>
          <a:srcRect t="28519"/>
          <a:stretch/>
        </p:blipFill>
        <p:spPr>
          <a:xfrm>
            <a:off x="119987" y="1203597"/>
            <a:ext cx="8772253" cy="3657094"/>
          </a:xfrm>
          <a:prstGeom prst="rect">
            <a:avLst/>
          </a:prstGeom>
        </p:spPr>
      </p:pic>
      <p:sp>
        <p:nvSpPr>
          <p:cNvPr id="5" name="Rectangle 4">
            <a:extLst>
              <a:ext uri="{FF2B5EF4-FFF2-40B4-BE49-F238E27FC236}">
                <a16:creationId xmlns:a16="http://schemas.microsoft.com/office/drawing/2014/main" id="{FF244217-4FAA-0C76-58E6-D43C943EF956}"/>
              </a:ext>
            </a:extLst>
          </p:cNvPr>
          <p:cNvSpPr/>
          <p:nvPr/>
        </p:nvSpPr>
        <p:spPr>
          <a:xfrm>
            <a:off x="125189" y="1203599"/>
            <a:ext cx="8772253" cy="3670076"/>
          </a:xfrm>
          <a:prstGeom prst="rect">
            <a:avLst/>
          </a:prstGeom>
          <a:solidFill>
            <a:schemeClr val="bg1">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7" name="Groupe 36">
            <a:extLst>
              <a:ext uri="{FF2B5EF4-FFF2-40B4-BE49-F238E27FC236}">
                <a16:creationId xmlns:a16="http://schemas.microsoft.com/office/drawing/2014/main" id="{BFA4EC6B-2539-50B7-2508-9E975B0604B5}"/>
              </a:ext>
            </a:extLst>
          </p:cNvPr>
          <p:cNvGrpSpPr/>
          <p:nvPr/>
        </p:nvGrpSpPr>
        <p:grpSpPr>
          <a:xfrm>
            <a:off x="327024" y="1612537"/>
            <a:ext cx="2804816" cy="2914292"/>
            <a:chOff x="327024" y="1612537"/>
            <a:chExt cx="2804816" cy="2914292"/>
          </a:xfrm>
        </p:grpSpPr>
        <p:grpSp>
          <p:nvGrpSpPr>
            <p:cNvPr id="27" name="Groupe 26">
              <a:extLst>
                <a:ext uri="{FF2B5EF4-FFF2-40B4-BE49-F238E27FC236}">
                  <a16:creationId xmlns:a16="http://schemas.microsoft.com/office/drawing/2014/main" id="{A337DF0C-A6CA-5223-3F78-9A7441889836}"/>
                </a:ext>
              </a:extLst>
            </p:cNvPr>
            <p:cNvGrpSpPr/>
            <p:nvPr/>
          </p:nvGrpSpPr>
          <p:grpSpPr>
            <a:xfrm>
              <a:off x="341089" y="3828025"/>
              <a:ext cx="2790751" cy="698804"/>
              <a:chOff x="341089" y="3828025"/>
              <a:chExt cx="2790751" cy="698804"/>
            </a:xfrm>
          </p:grpSpPr>
          <p:sp>
            <p:nvSpPr>
              <p:cNvPr id="32" name="Rectangle 31"/>
              <p:cNvSpPr/>
              <p:nvPr/>
            </p:nvSpPr>
            <p:spPr bwMode="auto">
              <a:xfrm>
                <a:off x="341089" y="3828025"/>
                <a:ext cx="2790751" cy="698804"/>
              </a:xfrm>
              <a:prstGeom prst="rect">
                <a:avLst/>
              </a:prstGeom>
              <a:solidFill>
                <a:srgbClr val="FFC00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sp>
            <p:nvSpPr>
              <p:cNvPr id="10" name="Rectangle 9"/>
              <p:cNvSpPr/>
              <p:nvPr/>
            </p:nvSpPr>
            <p:spPr>
              <a:xfrm>
                <a:off x="341089" y="3828025"/>
                <a:ext cx="2776686" cy="630942"/>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
                  <a:defRPr/>
                </a:pPr>
                <a:r>
                  <a:rPr lang="fr-FR" sz="900" kern="0" cap="small" dirty="0">
                    <a:solidFill>
                      <a:srgbClr val="000000"/>
                    </a:solidFill>
                  </a:rPr>
                  <a:t>Moteur graphique d'affichage des plans</a:t>
                </a:r>
              </a:p>
              <a:p>
                <a:pPr fontAlgn="base">
                  <a:spcBef>
                    <a:spcPct val="0"/>
                  </a:spcBef>
                  <a:spcAft>
                    <a:spcPct val="0"/>
                  </a:spcAft>
                  <a:defRPr/>
                </a:pPr>
                <a:endParaRPr lang="fr-FR" sz="400" kern="0" cap="small" dirty="0">
                  <a:solidFill>
                    <a:srgbClr val="000000"/>
                  </a:solidFill>
                </a:endParaRPr>
              </a:p>
              <a:p>
                <a:pPr marL="285750" indent="-285750" fontAlgn="base">
                  <a:spcBef>
                    <a:spcPct val="0"/>
                  </a:spcBef>
                  <a:spcAft>
                    <a:spcPct val="0"/>
                  </a:spcAft>
                  <a:buFont typeface="Wingdings" panose="05000000000000000000" pitchFamily="2" charset="2"/>
                  <a:buChar char="§"/>
                  <a:defRPr/>
                </a:pPr>
                <a:r>
                  <a:rPr lang="fr-FR" sz="900" kern="0" cap="small" dirty="0">
                    <a:solidFill>
                      <a:srgbClr val="000000"/>
                    </a:solidFill>
                  </a:rPr>
                  <a:t>symboles animés</a:t>
                </a:r>
              </a:p>
              <a:p>
                <a:pPr fontAlgn="base">
                  <a:spcBef>
                    <a:spcPct val="0"/>
                  </a:spcBef>
                  <a:spcAft>
                    <a:spcPct val="0"/>
                  </a:spcAft>
                  <a:defRPr/>
                </a:pPr>
                <a:endParaRPr lang="fr-FR" sz="400" kern="0" cap="small" dirty="0">
                  <a:solidFill>
                    <a:srgbClr val="000000"/>
                  </a:solidFill>
                </a:endParaRPr>
              </a:p>
              <a:p>
                <a:pPr marL="285750" indent="-285750" fontAlgn="base">
                  <a:spcBef>
                    <a:spcPct val="0"/>
                  </a:spcBef>
                  <a:spcAft>
                    <a:spcPct val="0"/>
                  </a:spcAft>
                  <a:buFont typeface="Wingdings" panose="05000000000000000000" pitchFamily="2" charset="2"/>
                  <a:buChar char="§"/>
                  <a:defRPr/>
                </a:pPr>
                <a:r>
                  <a:rPr lang="fr-FR" sz="900" kern="0" cap="small" dirty="0">
                    <a:solidFill>
                      <a:srgbClr val="000000"/>
                    </a:solidFill>
                  </a:rPr>
                  <a:t>affichage multifenêtres</a:t>
                </a:r>
              </a:p>
            </p:txBody>
          </p:sp>
        </p:grpSp>
        <p:grpSp>
          <p:nvGrpSpPr>
            <p:cNvPr id="25" name="Groupe 24">
              <a:extLst>
                <a:ext uri="{FF2B5EF4-FFF2-40B4-BE49-F238E27FC236}">
                  <a16:creationId xmlns:a16="http://schemas.microsoft.com/office/drawing/2014/main" id="{70445E33-01F9-7036-3CF1-67632A2DD1A8}"/>
                </a:ext>
              </a:extLst>
            </p:cNvPr>
            <p:cNvGrpSpPr/>
            <p:nvPr/>
          </p:nvGrpSpPr>
          <p:grpSpPr>
            <a:xfrm>
              <a:off x="327024" y="1612537"/>
              <a:ext cx="2790751" cy="698804"/>
              <a:chOff x="327024" y="1612537"/>
              <a:chExt cx="2790751" cy="698804"/>
            </a:xfrm>
          </p:grpSpPr>
          <p:sp>
            <p:nvSpPr>
              <p:cNvPr id="31" name="Rectangle 30"/>
              <p:cNvSpPr/>
              <p:nvPr/>
            </p:nvSpPr>
            <p:spPr bwMode="auto">
              <a:xfrm>
                <a:off x="327024" y="1612537"/>
                <a:ext cx="2790751" cy="698804"/>
              </a:xfrm>
              <a:prstGeom prst="rect">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sp>
            <p:nvSpPr>
              <p:cNvPr id="23" name="Rectangle 22"/>
              <p:cNvSpPr/>
              <p:nvPr/>
            </p:nvSpPr>
            <p:spPr>
              <a:xfrm>
                <a:off x="327024" y="1612537"/>
                <a:ext cx="2790751" cy="430887"/>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
                  <a:defRPr/>
                </a:pPr>
                <a:r>
                  <a:rPr lang="fr-FR" sz="900" kern="0" cap="small" dirty="0">
                    <a:solidFill>
                      <a:srgbClr val="000000"/>
                    </a:solidFill>
                  </a:rPr>
                  <a:t>Acquisition en temps réel</a:t>
                </a:r>
              </a:p>
              <a:p>
                <a:pPr fontAlgn="base">
                  <a:spcBef>
                    <a:spcPct val="0"/>
                  </a:spcBef>
                  <a:spcAft>
                    <a:spcPct val="0"/>
                  </a:spcAft>
                  <a:defRPr/>
                </a:pPr>
                <a:r>
                  <a:rPr lang="fr-FR" sz="400" kern="0" cap="small" dirty="0">
                    <a:solidFill>
                      <a:srgbClr val="000000"/>
                    </a:solidFill>
                  </a:rPr>
                  <a:t> </a:t>
                </a:r>
              </a:p>
              <a:p>
                <a:pPr marL="285750" indent="-285750" fontAlgn="base">
                  <a:spcBef>
                    <a:spcPct val="0"/>
                  </a:spcBef>
                  <a:spcAft>
                    <a:spcPct val="0"/>
                  </a:spcAft>
                  <a:buFont typeface="Wingdings" panose="05000000000000000000" pitchFamily="2" charset="2"/>
                  <a:buChar char="§"/>
                  <a:defRPr/>
                </a:pPr>
                <a:r>
                  <a:rPr lang="fr-FR" sz="900" kern="0" cap="small" dirty="0">
                    <a:solidFill>
                      <a:srgbClr val="000000"/>
                    </a:solidFill>
                  </a:rPr>
                  <a:t>gestion multi-protocoles</a:t>
                </a:r>
              </a:p>
            </p:txBody>
          </p:sp>
        </p:grpSp>
      </p:grpSp>
      <p:sp>
        <p:nvSpPr>
          <p:cNvPr id="2" name="Titre 1"/>
          <p:cNvSpPr>
            <a:spLocks noGrp="1"/>
          </p:cNvSpPr>
          <p:nvPr>
            <p:ph type="title"/>
          </p:nvPr>
        </p:nvSpPr>
        <p:spPr/>
        <p:txBody>
          <a:bodyPr/>
          <a:lstStyle/>
          <a:p>
            <a:r>
              <a:rPr lang="fr-FR" dirty="0"/>
              <a:t>Optima Vision, unité d’aide à l’exploitation</a:t>
            </a:r>
          </a:p>
        </p:txBody>
      </p:sp>
      <p:sp>
        <p:nvSpPr>
          <p:cNvPr id="36" name="Forme 35"/>
          <p:cNvSpPr/>
          <p:nvPr/>
        </p:nvSpPr>
        <p:spPr>
          <a:xfrm rot="7297522" flipH="1">
            <a:off x="5587240" y="2229714"/>
            <a:ext cx="626409" cy="820238"/>
          </a:xfrm>
          <a:prstGeom prst="swooshArrow">
            <a:avLst>
              <a:gd name="adj1" fmla="val 16310"/>
              <a:gd name="adj2" fmla="val 31370"/>
            </a:avLst>
          </a:prstGeom>
          <a:gradFill>
            <a:gsLst>
              <a:gs pos="0">
                <a:schemeClr val="accent2">
                  <a:lumMod val="50000"/>
                </a:schemeClr>
              </a:gs>
              <a:gs pos="50000">
                <a:schemeClr val="accent1">
                  <a:lumMod val="60000"/>
                  <a:lumOff val="40000"/>
                </a:schemeClr>
              </a:gs>
              <a:gs pos="100000">
                <a:schemeClr val="accent1">
                  <a:lumMod val="20000"/>
                  <a:lumOff val="80000"/>
                </a:schemeClr>
              </a:gs>
            </a:gsLst>
            <a:lin ang="5400000" scaled="0"/>
          </a:gradFill>
          <a:ln w="25400" cap="flat" cmpd="sng" algn="ctr">
            <a:noFill/>
            <a:prstDash val="solid"/>
          </a:ln>
          <a:effectLst/>
        </p:spPr>
      </p:sp>
      <p:sp>
        <p:nvSpPr>
          <p:cNvPr id="13" name="Forme 12"/>
          <p:cNvSpPr/>
          <p:nvPr/>
        </p:nvSpPr>
        <p:spPr>
          <a:xfrm rot="5174814">
            <a:off x="5540757" y="2946561"/>
            <a:ext cx="567813" cy="1143741"/>
          </a:xfrm>
          <a:prstGeom prst="swooshArrow">
            <a:avLst>
              <a:gd name="adj1" fmla="val 16310"/>
              <a:gd name="adj2" fmla="val 31370"/>
            </a:avLst>
          </a:prstGeom>
          <a:gradFill>
            <a:gsLst>
              <a:gs pos="0">
                <a:schemeClr val="accent1">
                  <a:lumMod val="20000"/>
                  <a:lumOff val="80000"/>
                </a:schemeClr>
              </a:gs>
              <a:gs pos="50000">
                <a:schemeClr val="accent2">
                  <a:lumMod val="75000"/>
                </a:schemeClr>
              </a:gs>
              <a:gs pos="100000">
                <a:schemeClr val="accent2">
                  <a:lumMod val="40000"/>
                  <a:lumOff val="60000"/>
                </a:schemeClr>
              </a:gs>
            </a:gsLst>
            <a:lin ang="5400000" scaled="0"/>
          </a:gradFill>
          <a:ln w="25400" cap="flat" cmpd="sng" algn="ctr">
            <a:noFill/>
            <a:prstDash val="solid"/>
          </a:ln>
          <a:effectLst/>
        </p:spPr>
        <p:txBody>
          <a:bodyPr/>
          <a:lstStyle/>
          <a:p>
            <a:endParaRPr lang="fr-FR" dirty="0"/>
          </a:p>
        </p:txBody>
      </p:sp>
      <p:grpSp>
        <p:nvGrpSpPr>
          <p:cNvPr id="38" name="Groupe 37">
            <a:extLst>
              <a:ext uri="{FF2B5EF4-FFF2-40B4-BE49-F238E27FC236}">
                <a16:creationId xmlns:a16="http://schemas.microsoft.com/office/drawing/2014/main" id="{A9801E59-AD7A-64B8-B4BC-6179F3EB0BCB}"/>
              </a:ext>
            </a:extLst>
          </p:cNvPr>
          <p:cNvGrpSpPr/>
          <p:nvPr/>
        </p:nvGrpSpPr>
        <p:grpSpPr>
          <a:xfrm>
            <a:off x="5580112" y="1635646"/>
            <a:ext cx="2790000" cy="2849507"/>
            <a:chOff x="5580112" y="1635646"/>
            <a:chExt cx="2790000" cy="2849507"/>
          </a:xfrm>
        </p:grpSpPr>
        <p:grpSp>
          <p:nvGrpSpPr>
            <p:cNvPr id="28" name="Groupe 27">
              <a:extLst>
                <a:ext uri="{FF2B5EF4-FFF2-40B4-BE49-F238E27FC236}">
                  <a16:creationId xmlns:a16="http://schemas.microsoft.com/office/drawing/2014/main" id="{D9A7D505-E063-C749-95F6-C7E8DB7FF0E4}"/>
                </a:ext>
              </a:extLst>
            </p:cNvPr>
            <p:cNvGrpSpPr/>
            <p:nvPr/>
          </p:nvGrpSpPr>
          <p:grpSpPr>
            <a:xfrm>
              <a:off x="5580112" y="3786349"/>
              <a:ext cx="2789999" cy="698804"/>
              <a:chOff x="5580112" y="3786349"/>
              <a:chExt cx="2789999" cy="698804"/>
            </a:xfrm>
          </p:grpSpPr>
          <p:sp>
            <p:nvSpPr>
              <p:cNvPr id="34" name="Rectangle 33"/>
              <p:cNvSpPr/>
              <p:nvPr/>
            </p:nvSpPr>
            <p:spPr bwMode="auto">
              <a:xfrm>
                <a:off x="5580112" y="3786349"/>
                <a:ext cx="2789999" cy="698804"/>
              </a:xfrm>
              <a:prstGeom prst="rect">
                <a:avLst/>
              </a:prstGeom>
              <a:solidFill>
                <a:schemeClr val="tx2">
                  <a:lumMod val="20000"/>
                  <a:lumOff val="8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sp>
            <p:nvSpPr>
              <p:cNvPr id="15" name="Rectangle 14"/>
              <p:cNvSpPr/>
              <p:nvPr/>
            </p:nvSpPr>
            <p:spPr>
              <a:xfrm>
                <a:off x="5580112" y="3786349"/>
                <a:ext cx="2789999" cy="630942"/>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
                  <a:defRPr/>
                </a:pPr>
                <a:r>
                  <a:rPr lang="fr-FR" sz="900" kern="0" cap="small" dirty="0">
                    <a:solidFill>
                      <a:srgbClr val="000000"/>
                    </a:solidFill>
                  </a:rPr>
                  <a:t>Base de données SQL</a:t>
                </a:r>
              </a:p>
              <a:p>
                <a:pPr fontAlgn="base">
                  <a:spcBef>
                    <a:spcPct val="0"/>
                  </a:spcBef>
                  <a:spcAft>
                    <a:spcPct val="0"/>
                  </a:spcAft>
                  <a:defRPr/>
                </a:pPr>
                <a:endParaRPr lang="fr-FR" sz="400" kern="0" cap="small" dirty="0">
                  <a:solidFill>
                    <a:srgbClr val="000000"/>
                  </a:solidFill>
                </a:endParaRPr>
              </a:p>
              <a:p>
                <a:pPr marL="285750" indent="-285750" fontAlgn="base">
                  <a:spcBef>
                    <a:spcPct val="0"/>
                  </a:spcBef>
                  <a:spcAft>
                    <a:spcPct val="0"/>
                  </a:spcAft>
                  <a:buFont typeface="Wingdings" panose="05000000000000000000" pitchFamily="2" charset="2"/>
                  <a:buChar char="§"/>
                  <a:defRPr/>
                </a:pPr>
                <a:r>
                  <a:rPr lang="fr-FR" sz="900" kern="0" cap="small" dirty="0">
                    <a:solidFill>
                      <a:srgbClr val="000000"/>
                    </a:solidFill>
                  </a:rPr>
                  <a:t>enregistrement des configurations </a:t>
                </a:r>
              </a:p>
              <a:p>
                <a:pPr marL="285750" indent="-285750" fontAlgn="base">
                  <a:spcBef>
                    <a:spcPct val="0"/>
                  </a:spcBef>
                  <a:spcAft>
                    <a:spcPct val="0"/>
                  </a:spcAft>
                  <a:buFont typeface="Wingdings" panose="05000000000000000000" pitchFamily="2" charset="2"/>
                  <a:buChar char="§"/>
                  <a:defRPr/>
                </a:pPr>
                <a:endParaRPr lang="fr-FR" sz="400" kern="0" cap="small" dirty="0">
                  <a:solidFill>
                    <a:srgbClr val="000000"/>
                  </a:solidFill>
                </a:endParaRPr>
              </a:p>
              <a:p>
                <a:pPr marL="285750" indent="-285750" fontAlgn="base">
                  <a:spcBef>
                    <a:spcPct val="0"/>
                  </a:spcBef>
                  <a:spcAft>
                    <a:spcPct val="0"/>
                  </a:spcAft>
                  <a:buFont typeface="Wingdings" panose="05000000000000000000" pitchFamily="2" charset="2"/>
                  <a:buChar char="§"/>
                  <a:defRPr/>
                </a:pPr>
                <a:r>
                  <a:rPr lang="fr-FR" sz="900" kern="0" cap="small" dirty="0">
                    <a:solidFill>
                      <a:srgbClr val="000000"/>
                    </a:solidFill>
                  </a:rPr>
                  <a:t>Enregistrement des historiques</a:t>
                </a:r>
              </a:p>
            </p:txBody>
          </p:sp>
        </p:grpSp>
        <p:grpSp>
          <p:nvGrpSpPr>
            <p:cNvPr id="26" name="Groupe 25">
              <a:extLst>
                <a:ext uri="{FF2B5EF4-FFF2-40B4-BE49-F238E27FC236}">
                  <a16:creationId xmlns:a16="http://schemas.microsoft.com/office/drawing/2014/main" id="{FA6CA4FD-8D40-1543-CBAF-431D443956EB}"/>
                </a:ext>
              </a:extLst>
            </p:cNvPr>
            <p:cNvGrpSpPr/>
            <p:nvPr/>
          </p:nvGrpSpPr>
          <p:grpSpPr>
            <a:xfrm>
              <a:off x="5580112" y="1635646"/>
              <a:ext cx="2790000" cy="698804"/>
              <a:chOff x="5580112" y="1635646"/>
              <a:chExt cx="2790000" cy="698804"/>
            </a:xfrm>
          </p:grpSpPr>
          <p:sp>
            <p:nvSpPr>
              <p:cNvPr id="33" name="Rectangle 32"/>
              <p:cNvSpPr/>
              <p:nvPr/>
            </p:nvSpPr>
            <p:spPr bwMode="auto">
              <a:xfrm>
                <a:off x="5580112" y="1635646"/>
                <a:ext cx="2790000" cy="698804"/>
              </a:xfrm>
              <a:prstGeom prst="rect">
                <a:avLst/>
              </a:prstGeom>
              <a:solidFill>
                <a:schemeClr val="tx2">
                  <a:lumMod val="40000"/>
                  <a:lumOff val="60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sp>
            <p:nvSpPr>
              <p:cNvPr id="19" name="Rectangle 18"/>
              <p:cNvSpPr/>
              <p:nvPr/>
            </p:nvSpPr>
            <p:spPr>
              <a:xfrm>
                <a:off x="5580112" y="1635646"/>
                <a:ext cx="2789999" cy="430887"/>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
                  <a:defRPr/>
                </a:pPr>
                <a:r>
                  <a:rPr lang="fr-FR" sz="900" kern="0" cap="small" dirty="0">
                    <a:solidFill>
                      <a:srgbClr val="000000"/>
                    </a:solidFill>
                  </a:rPr>
                  <a:t>Ensemble des processus de calcul</a:t>
                </a:r>
              </a:p>
              <a:p>
                <a:pPr fontAlgn="base">
                  <a:spcBef>
                    <a:spcPct val="0"/>
                  </a:spcBef>
                  <a:spcAft>
                    <a:spcPct val="0"/>
                  </a:spcAft>
                  <a:defRPr/>
                </a:pPr>
                <a:endParaRPr lang="fr-FR" sz="400" kern="0" cap="small" dirty="0">
                  <a:solidFill>
                    <a:srgbClr val="000000"/>
                  </a:solidFill>
                </a:endParaRPr>
              </a:p>
              <a:p>
                <a:pPr marL="285750" indent="-285750" fontAlgn="base">
                  <a:spcBef>
                    <a:spcPct val="0"/>
                  </a:spcBef>
                  <a:spcAft>
                    <a:spcPct val="0"/>
                  </a:spcAft>
                  <a:buFont typeface="Wingdings" panose="05000000000000000000" pitchFamily="2" charset="2"/>
                  <a:buChar char="§"/>
                  <a:defRPr/>
                </a:pPr>
                <a:r>
                  <a:rPr lang="fr-FR" sz="900" kern="0" cap="small" dirty="0">
                    <a:solidFill>
                      <a:srgbClr val="000000"/>
                    </a:solidFill>
                  </a:rPr>
                  <a:t>traitement de l'information</a:t>
                </a:r>
              </a:p>
            </p:txBody>
          </p:sp>
        </p:grpSp>
      </p:grpSp>
      <p:sp>
        <p:nvSpPr>
          <p:cNvPr id="4" name="Rectangle 3">
            <a:extLst>
              <a:ext uri="{FF2B5EF4-FFF2-40B4-BE49-F238E27FC236}">
                <a16:creationId xmlns:a16="http://schemas.microsoft.com/office/drawing/2014/main" id="{C0F357EF-77B1-034A-20AD-3DA14C9B45DB}"/>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Les fonctions d’une UAE</a:t>
            </a:r>
          </a:p>
        </p:txBody>
      </p:sp>
      <p:sp>
        <p:nvSpPr>
          <p:cNvPr id="35" name="Forme 34"/>
          <p:cNvSpPr/>
          <p:nvPr/>
        </p:nvSpPr>
        <p:spPr>
          <a:xfrm rot="17966580" flipH="1">
            <a:off x="2505266" y="2971483"/>
            <a:ext cx="829161" cy="1024206"/>
          </a:xfrm>
          <a:prstGeom prst="swooshArrow">
            <a:avLst>
              <a:gd name="adj1" fmla="val 16310"/>
              <a:gd name="adj2" fmla="val 31370"/>
            </a:avLst>
          </a:prstGeom>
          <a:gradFill>
            <a:gsLst>
              <a:gs pos="25641">
                <a:srgbClr val="FFCC99"/>
              </a:gs>
              <a:gs pos="60000">
                <a:srgbClr val="FDE16B"/>
              </a:gs>
              <a:gs pos="100000">
                <a:srgbClr val="FFCC99"/>
              </a:gs>
            </a:gsLst>
            <a:lin ang="5400000" scaled="0"/>
          </a:gradFill>
          <a:ln w="25400" cap="flat" cmpd="sng" algn="ctr">
            <a:noFill/>
            <a:prstDash val="solid"/>
          </a:ln>
          <a:effectLst/>
        </p:spPr>
      </p:sp>
      <p:sp>
        <p:nvSpPr>
          <p:cNvPr id="8" name="Forme 7">
            <a:extLst>
              <a:ext uri="{FF2B5EF4-FFF2-40B4-BE49-F238E27FC236}">
                <a16:creationId xmlns:a16="http://schemas.microsoft.com/office/drawing/2014/main" id="{779B0530-5810-B7B8-54C0-FC649EE9837D}"/>
              </a:ext>
            </a:extLst>
          </p:cNvPr>
          <p:cNvSpPr/>
          <p:nvPr/>
        </p:nvSpPr>
        <p:spPr>
          <a:xfrm rot="3858380" flipH="1" flipV="1">
            <a:off x="2455436" y="2198720"/>
            <a:ext cx="749083" cy="882227"/>
          </a:xfrm>
          <a:prstGeom prst="swooshArrow">
            <a:avLst>
              <a:gd name="adj1" fmla="val 16310"/>
              <a:gd name="adj2" fmla="val 31370"/>
            </a:avLst>
          </a:prstGeom>
          <a:gradFill>
            <a:gsLst>
              <a:gs pos="0">
                <a:schemeClr val="tx1">
                  <a:lumMod val="50000"/>
                  <a:lumOff val="50000"/>
                </a:schemeClr>
              </a:gs>
              <a:gs pos="50000">
                <a:schemeClr val="bg2">
                  <a:lumMod val="75000"/>
                </a:schemeClr>
              </a:gs>
              <a:gs pos="100000">
                <a:schemeClr val="bg2">
                  <a:lumMod val="85000"/>
                </a:schemeClr>
              </a:gs>
            </a:gsLst>
            <a:lin ang="5400000" scaled="0"/>
          </a:gradFill>
          <a:ln w="25400" cap="flat" cmpd="sng" algn="ctr">
            <a:noFill/>
            <a:prstDash val="solid"/>
          </a:ln>
          <a:effectLst/>
        </p:spPr>
      </p:sp>
      <p:pic>
        <p:nvPicPr>
          <p:cNvPr id="24" name="Image 23" descr="Une image contenant texte&#10;&#10;Description générée automatiquement">
            <a:extLst>
              <a:ext uri="{FF2B5EF4-FFF2-40B4-BE49-F238E27FC236}">
                <a16:creationId xmlns:a16="http://schemas.microsoft.com/office/drawing/2014/main" id="{95FBE121-D182-43B9-DCD3-F9380E998D7E}"/>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7933"/>
          <a:stretch/>
        </p:blipFill>
        <p:spPr>
          <a:xfrm>
            <a:off x="3058596" y="1613687"/>
            <a:ext cx="2447595" cy="2816803"/>
          </a:xfrm>
          <a:prstGeom prst="rect">
            <a:avLst/>
          </a:prstGeom>
        </p:spPr>
      </p:pic>
      <p:sp>
        <p:nvSpPr>
          <p:cNvPr id="7" name="Espace réservé du numéro de diapositive 6">
            <a:extLst>
              <a:ext uri="{FF2B5EF4-FFF2-40B4-BE49-F238E27FC236}">
                <a16:creationId xmlns:a16="http://schemas.microsoft.com/office/drawing/2014/main" id="{28A1B748-E524-D23E-41F8-490136CD5068}"/>
              </a:ext>
            </a:extLst>
          </p:cNvPr>
          <p:cNvSpPr>
            <a:spLocks noGrp="1"/>
          </p:cNvSpPr>
          <p:nvPr>
            <p:ph type="sldNum" sz="quarter" idx="4"/>
          </p:nvPr>
        </p:nvSpPr>
        <p:spPr/>
        <p:txBody>
          <a:bodyPr/>
          <a:lstStyle/>
          <a:p>
            <a:fld id="{BE375096-6367-4A46-9B35-1C341654C780}" type="slidenum">
              <a:rPr lang="en-US" smtClean="0"/>
              <a:pPr/>
              <a:t>5</a:t>
            </a:fld>
            <a:endParaRPr lang="en-US" dirty="0"/>
          </a:p>
        </p:txBody>
      </p:sp>
    </p:spTree>
    <p:extLst>
      <p:ext uri="{BB962C8B-B14F-4D97-AF65-F5344CB8AC3E}">
        <p14:creationId xmlns:p14="http://schemas.microsoft.com/office/powerpoint/2010/main" val="3226657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a:extLst>
              <a:ext uri="{FF2B5EF4-FFF2-40B4-BE49-F238E27FC236}">
                <a16:creationId xmlns:a16="http://schemas.microsoft.com/office/drawing/2014/main" id="{81C4A695-6997-FCFA-1403-A4DD5A229E4E}"/>
              </a:ext>
            </a:extLst>
          </p:cNvPr>
          <p:cNvPicPr>
            <a:picLocks noChangeAspect="1"/>
          </p:cNvPicPr>
          <p:nvPr/>
        </p:nvPicPr>
        <p:blipFill rotWithShape="1">
          <a:blip r:embed="rId2">
            <a:extLst>
              <a:ext uri="{28A0092B-C50C-407E-A947-70E740481C1C}">
                <a14:useLocalDpi xmlns:a14="http://schemas.microsoft.com/office/drawing/2010/main" val="0"/>
              </a:ext>
            </a:extLst>
          </a:blip>
          <a:srcRect t="28519"/>
          <a:stretch/>
        </p:blipFill>
        <p:spPr>
          <a:xfrm>
            <a:off x="119987" y="1203597"/>
            <a:ext cx="8772253" cy="3657094"/>
          </a:xfrm>
          <a:prstGeom prst="rect">
            <a:avLst/>
          </a:prstGeom>
        </p:spPr>
      </p:pic>
      <p:sp>
        <p:nvSpPr>
          <p:cNvPr id="11" name="Rectangle 10">
            <a:extLst>
              <a:ext uri="{FF2B5EF4-FFF2-40B4-BE49-F238E27FC236}">
                <a16:creationId xmlns:a16="http://schemas.microsoft.com/office/drawing/2014/main" id="{BFFD0102-9B70-2E3A-F517-2401A1733925}"/>
              </a:ext>
            </a:extLst>
          </p:cNvPr>
          <p:cNvSpPr/>
          <p:nvPr/>
        </p:nvSpPr>
        <p:spPr>
          <a:xfrm>
            <a:off x="119987" y="1203599"/>
            <a:ext cx="8777455"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Titre 1"/>
          <p:cNvSpPr>
            <a:spLocks noGrp="1"/>
          </p:cNvSpPr>
          <p:nvPr>
            <p:ph type="title"/>
          </p:nvPr>
        </p:nvSpPr>
        <p:spPr/>
        <p:txBody>
          <a:bodyPr/>
          <a:lstStyle/>
          <a:p>
            <a:r>
              <a:rPr lang="fr-FR" dirty="0"/>
              <a:t>Optima Vision, unité d’aide à l’exploitation</a:t>
            </a:r>
          </a:p>
        </p:txBody>
      </p:sp>
      <p:sp>
        <p:nvSpPr>
          <p:cNvPr id="3" name="Rectangle 2">
            <a:extLst>
              <a:ext uri="{FF2B5EF4-FFF2-40B4-BE49-F238E27FC236}">
                <a16:creationId xmlns:a16="http://schemas.microsoft.com/office/drawing/2014/main" id="{3E4C11B8-AF46-EBB7-12F1-92EC9ADD5E43}"/>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Postes d’exploitation</a:t>
            </a:r>
          </a:p>
        </p:txBody>
      </p:sp>
      <p:grpSp>
        <p:nvGrpSpPr>
          <p:cNvPr id="89" name="Groupe 88">
            <a:extLst>
              <a:ext uri="{FF2B5EF4-FFF2-40B4-BE49-F238E27FC236}">
                <a16:creationId xmlns:a16="http://schemas.microsoft.com/office/drawing/2014/main" id="{BFEA0933-D1B8-8075-8A17-6CFBC49357EA}"/>
              </a:ext>
            </a:extLst>
          </p:cNvPr>
          <p:cNvGrpSpPr/>
          <p:nvPr/>
        </p:nvGrpSpPr>
        <p:grpSpPr>
          <a:xfrm>
            <a:off x="254880" y="2343662"/>
            <a:ext cx="1435373" cy="2042003"/>
            <a:chOff x="254880" y="2343662"/>
            <a:chExt cx="1435373" cy="2042003"/>
          </a:xfrm>
        </p:grpSpPr>
        <p:pic>
          <p:nvPicPr>
            <p:cNvPr id="43" name="Image 42">
              <a:extLst>
                <a:ext uri="{FF2B5EF4-FFF2-40B4-BE49-F238E27FC236}">
                  <a16:creationId xmlns:a16="http://schemas.microsoft.com/office/drawing/2014/main" id="{9BC28105-E167-C882-7F28-9A72415A322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1230" y="2608475"/>
              <a:ext cx="331701" cy="456728"/>
            </a:xfrm>
            <a:prstGeom prst="rect">
              <a:avLst/>
            </a:prstGeom>
          </p:spPr>
        </p:pic>
        <p:sp>
          <p:nvSpPr>
            <p:cNvPr id="49" name="Rectangle 48">
              <a:extLst>
                <a:ext uri="{FF2B5EF4-FFF2-40B4-BE49-F238E27FC236}">
                  <a16:creationId xmlns:a16="http://schemas.microsoft.com/office/drawing/2014/main" id="{2BCAF295-6715-A38F-48D9-81B9F92F9654}"/>
                </a:ext>
              </a:extLst>
            </p:cNvPr>
            <p:cNvSpPr/>
            <p:nvPr/>
          </p:nvSpPr>
          <p:spPr bwMode="auto">
            <a:xfrm>
              <a:off x="254881" y="2343662"/>
              <a:ext cx="1435372" cy="2042003"/>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sp>
          <p:nvSpPr>
            <p:cNvPr id="50" name="ZoneTexte 49">
              <a:extLst>
                <a:ext uri="{FF2B5EF4-FFF2-40B4-BE49-F238E27FC236}">
                  <a16:creationId xmlns:a16="http://schemas.microsoft.com/office/drawing/2014/main" id="{52E21986-2996-BDD6-28DE-3CF8A590D921}"/>
                </a:ext>
              </a:extLst>
            </p:cNvPr>
            <p:cNvSpPr txBox="1"/>
            <p:nvPr/>
          </p:nvSpPr>
          <p:spPr>
            <a:xfrm>
              <a:off x="261319" y="3033082"/>
              <a:ext cx="1427660" cy="230832"/>
            </a:xfrm>
            <a:prstGeom prst="rect">
              <a:avLst/>
            </a:prstGeom>
            <a:noFill/>
          </p:spPr>
          <p:txBody>
            <a:bodyPr wrap="square" rtlCol="0">
              <a:spAutoFit/>
            </a:bodyPr>
            <a:lstStyle/>
            <a:p>
              <a:pPr algn="ctr" fontAlgn="base">
                <a:spcBef>
                  <a:spcPct val="0"/>
                </a:spcBef>
                <a:spcAft>
                  <a:spcPct val="0"/>
                </a:spcAft>
                <a:defRPr/>
              </a:pPr>
              <a:r>
                <a:rPr lang="fr-FR" sz="900" kern="0" dirty="0"/>
                <a:t>Poste serveur</a:t>
              </a:r>
            </a:p>
          </p:txBody>
        </p:sp>
        <p:sp>
          <p:nvSpPr>
            <p:cNvPr id="51" name="ZoneTexte 50">
              <a:extLst>
                <a:ext uri="{FF2B5EF4-FFF2-40B4-BE49-F238E27FC236}">
                  <a16:creationId xmlns:a16="http://schemas.microsoft.com/office/drawing/2014/main" id="{D2020CD2-6EB1-C6FB-3165-E26AD81F5878}"/>
                </a:ext>
              </a:extLst>
            </p:cNvPr>
            <p:cNvSpPr txBox="1"/>
            <p:nvPr/>
          </p:nvSpPr>
          <p:spPr>
            <a:xfrm>
              <a:off x="254881" y="2799380"/>
              <a:ext cx="1435372" cy="230832"/>
            </a:xfrm>
            <a:prstGeom prst="rect">
              <a:avLst/>
            </a:prstGeom>
            <a:solidFill>
              <a:schemeClr val="accent2">
                <a:lumMod val="75000"/>
              </a:schemeClr>
            </a:solidFill>
          </p:spPr>
          <p:txBody>
            <a:bodyPr wrap="square" rtlCol="0">
              <a:spAutoFit/>
            </a:bodyPr>
            <a:lstStyle/>
            <a:p>
              <a:pPr algn="ctr" fontAlgn="base">
                <a:spcBef>
                  <a:spcPct val="0"/>
                </a:spcBef>
                <a:spcAft>
                  <a:spcPct val="0"/>
                </a:spcAft>
                <a:defRPr/>
              </a:pPr>
              <a:r>
                <a:rPr lang="fr-FR" sz="900" kern="0" dirty="0"/>
                <a:t>&lt; 100 icônes par plan</a:t>
              </a:r>
            </a:p>
          </p:txBody>
        </p:sp>
        <p:pic>
          <p:nvPicPr>
            <p:cNvPr id="52" name="Picture 2" descr="C:\Users\pierre-nicolas.caron\Documents\Chubb\Gamme Résonance\Optima Vision\images ecrans Optima Vision\Optima Vision - ecran plan niveau.bmp">
              <a:extLst>
                <a:ext uri="{FF2B5EF4-FFF2-40B4-BE49-F238E27FC236}">
                  <a16:creationId xmlns:a16="http://schemas.microsoft.com/office/drawing/2014/main" id="{885CE49F-A789-D97C-A708-5354CBDC796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5872" y="3263915"/>
              <a:ext cx="977301" cy="602756"/>
            </a:xfrm>
            <a:prstGeom prst="rect">
              <a:avLst/>
            </a:prstGeom>
            <a:noFill/>
            <a:extLst>
              <a:ext uri="{909E8E84-426E-40DD-AFC4-6F175D3DCCD1}">
                <a14:hiddenFill xmlns:a14="http://schemas.microsoft.com/office/drawing/2010/main">
                  <a:solidFill>
                    <a:srgbClr val="FFFFFF"/>
                  </a:solidFill>
                </a14:hiddenFill>
              </a:ext>
            </a:extLst>
          </p:spPr>
        </p:pic>
        <p:sp>
          <p:nvSpPr>
            <p:cNvPr id="53" name="ZoneTexte 52">
              <a:extLst>
                <a:ext uri="{FF2B5EF4-FFF2-40B4-BE49-F238E27FC236}">
                  <a16:creationId xmlns:a16="http://schemas.microsoft.com/office/drawing/2014/main" id="{2F6DE151-0782-FCCE-0273-5B882031F3C8}"/>
                </a:ext>
              </a:extLst>
            </p:cNvPr>
            <p:cNvSpPr txBox="1"/>
            <p:nvPr/>
          </p:nvSpPr>
          <p:spPr>
            <a:xfrm>
              <a:off x="254881" y="2343663"/>
              <a:ext cx="1435372" cy="230832"/>
            </a:xfrm>
            <a:prstGeom prst="rect">
              <a:avLst/>
            </a:prstGeom>
            <a:solidFill>
              <a:schemeClr val="accent6">
                <a:lumMod val="20000"/>
                <a:lumOff val="80000"/>
              </a:schemeClr>
            </a:solidFill>
          </p:spPr>
          <p:txBody>
            <a:bodyPr wrap="square" rtlCol="0">
              <a:spAutoFit/>
            </a:bodyPr>
            <a:lstStyle/>
            <a:p>
              <a:pPr algn="ctr" fontAlgn="base">
                <a:spcBef>
                  <a:spcPct val="0"/>
                </a:spcBef>
                <a:spcAft>
                  <a:spcPct val="0"/>
                </a:spcAft>
                <a:defRPr/>
              </a:pPr>
              <a:r>
                <a:rPr lang="fr-FR" sz="900" kern="0" dirty="0"/>
                <a:t>Gestion mono écran </a:t>
              </a:r>
            </a:p>
          </p:txBody>
        </p:sp>
        <p:sp>
          <p:nvSpPr>
            <p:cNvPr id="60" name="ZoneTexte 59">
              <a:extLst>
                <a:ext uri="{FF2B5EF4-FFF2-40B4-BE49-F238E27FC236}">
                  <a16:creationId xmlns:a16="http://schemas.microsoft.com/office/drawing/2014/main" id="{26AC533B-2423-015C-1095-9CDA6BE903DB}"/>
                </a:ext>
              </a:extLst>
            </p:cNvPr>
            <p:cNvSpPr txBox="1"/>
            <p:nvPr/>
          </p:nvSpPr>
          <p:spPr>
            <a:xfrm>
              <a:off x="262593" y="4085562"/>
              <a:ext cx="1427660" cy="230832"/>
            </a:xfrm>
            <a:prstGeom prst="rect">
              <a:avLst/>
            </a:prstGeom>
            <a:noFill/>
          </p:spPr>
          <p:txBody>
            <a:bodyPr wrap="square" rtlCol="0">
              <a:spAutoFit/>
            </a:bodyPr>
            <a:lstStyle/>
            <a:p>
              <a:pPr algn="ctr" fontAlgn="base">
                <a:spcBef>
                  <a:spcPct val="0"/>
                </a:spcBef>
                <a:spcAft>
                  <a:spcPct val="0"/>
                </a:spcAft>
                <a:defRPr/>
              </a:pPr>
              <a:r>
                <a:rPr lang="fr-FR" sz="900" kern="0" dirty="0"/>
                <a:t>Client </a:t>
              </a:r>
              <a:r>
                <a:rPr lang="fr-FR" sz="900" i="1" kern="0" dirty="0"/>
                <a:t>léger</a:t>
              </a:r>
            </a:p>
          </p:txBody>
        </p:sp>
        <p:sp>
          <p:nvSpPr>
            <p:cNvPr id="74" name="ZoneTexte 73">
              <a:extLst>
                <a:ext uri="{FF2B5EF4-FFF2-40B4-BE49-F238E27FC236}">
                  <a16:creationId xmlns:a16="http://schemas.microsoft.com/office/drawing/2014/main" id="{BFD6E062-4E69-649D-1C65-1DB65EAA9870}"/>
                </a:ext>
              </a:extLst>
            </p:cNvPr>
            <p:cNvSpPr txBox="1"/>
            <p:nvPr/>
          </p:nvSpPr>
          <p:spPr>
            <a:xfrm>
              <a:off x="254880" y="2581869"/>
              <a:ext cx="1434196" cy="230832"/>
            </a:xfrm>
            <a:prstGeom prst="rect">
              <a:avLst/>
            </a:prstGeom>
            <a:solidFill>
              <a:srgbClr val="FFCC99"/>
            </a:solidFill>
          </p:spPr>
          <p:txBody>
            <a:bodyPr wrap="square">
              <a:spAutoFit/>
            </a:bodyPr>
            <a:lstStyle/>
            <a:p>
              <a:pPr algn="ctr"/>
              <a:r>
                <a:rPr kumimoji="0" lang="fr-FR" sz="900" b="0" i="0" u="none" strike="noStrike" kern="0" cap="none" spc="0" normalizeH="0" baseline="0" noProof="0" dirty="0">
                  <a:ln>
                    <a:noFill/>
                  </a:ln>
                  <a:solidFill>
                    <a:srgbClr val="000000"/>
                  </a:solidFill>
                  <a:effectLst/>
                  <a:uLnTx/>
                  <a:uFillTx/>
                  <a:latin typeface="Arial" panose="020B0604020202020204"/>
                  <a:ea typeface="+mn-ea"/>
                  <a:cs typeface="+mn-cs"/>
                </a:rPr>
                <a:t>navigateur web</a:t>
              </a:r>
              <a:endParaRPr lang="fr-FR" dirty="0"/>
            </a:p>
          </p:txBody>
        </p:sp>
        <p:pic>
          <p:nvPicPr>
            <p:cNvPr id="76" name="Image 75">
              <a:extLst>
                <a:ext uri="{FF2B5EF4-FFF2-40B4-BE49-F238E27FC236}">
                  <a16:creationId xmlns:a16="http://schemas.microsoft.com/office/drawing/2014/main" id="{66261C44-CC8C-FE6D-1F31-B1805E21CD87}"/>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333321" y="3602004"/>
              <a:ext cx="330156" cy="436822"/>
            </a:xfrm>
            <a:prstGeom prst="rect">
              <a:avLst/>
            </a:prstGeom>
          </p:spPr>
        </p:pic>
      </p:grpSp>
      <p:sp>
        <p:nvSpPr>
          <p:cNvPr id="81" name="Rectangle 80">
            <a:extLst>
              <a:ext uri="{FF2B5EF4-FFF2-40B4-BE49-F238E27FC236}">
                <a16:creationId xmlns:a16="http://schemas.microsoft.com/office/drawing/2014/main" id="{DB9B9C0B-F78F-7929-42C1-51C61140E22C}"/>
              </a:ext>
            </a:extLst>
          </p:cNvPr>
          <p:cNvSpPr/>
          <p:nvPr/>
        </p:nvSpPr>
        <p:spPr bwMode="auto">
          <a:xfrm>
            <a:off x="4708445" y="2345675"/>
            <a:ext cx="4182761" cy="2042002"/>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sp>
        <p:nvSpPr>
          <p:cNvPr id="62" name="ZoneTexte 61">
            <a:extLst>
              <a:ext uri="{FF2B5EF4-FFF2-40B4-BE49-F238E27FC236}">
                <a16:creationId xmlns:a16="http://schemas.microsoft.com/office/drawing/2014/main" id="{A8461871-33EE-7F44-1FDB-CB029244475E}"/>
              </a:ext>
            </a:extLst>
          </p:cNvPr>
          <p:cNvSpPr txBox="1"/>
          <p:nvPr/>
        </p:nvSpPr>
        <p:spPr>
          <a:xfrm>
            <a:off x="4707171" y="4079852"/>
            <a:ext cx="4184035" cy="230832"/>
          </a:xfrm>
          <a:prstGeom prst="rect">
            <a:avLst/>
          </a:prstGeom>
          <a:noFill/>
        </p:spPr>
        <p:txBody>
          <a:bodyPr wrap="square" rtlCol="0">
            <a:spAutoFit/>
          </a:bodyPr>
          <a:lstStyle/>
          <a:p>
            <a:pPr algn="ctr" fontAlgn="base">
              <a:spcBef>
                <a:spcPct val="0"/>
              </a:spcBef>
              <a:spcAft>
                <a:spcPct val="0"/>
              </a:spcAft>
              <a:defRPr/>
            </a:pPr>
            <a:r>
              <a:rPr lang="fr-FR" sz="900" kern="0" dirty="0"/>
              <a:t>Client </a:t>
            </a:r>
            <a:r>
              <a:rPr lang="fr-FR" sz="900" i="1" kern="0" dirty="0"/>
              <a:t>étendu</a:t>
            </a:r>
          </a:p>
        </p:txBody>
      </p:sp>
      <p:pic>
        <p:nvPicPr>
          <p:cNvPr id="64" name="Picture 2" descr="C:\Users\pierre-nicolas.caron\Documents\Chubb\Gamme Résonance\Optima Vision\images ecrans Optima Vision\Optima Vision - ecran plan niveau.bmp">
            <a:extLst>
              <a:ext uri="{FF2B5EF4-FFF2-40B4-BE49-F238E27FC236}">
                <a16:creationId xmlns:a16="http://schemas.microsoft.com/office/drawing/2014/main" id="{B1BDE59D-BC91-9743-0268-D708CFDC8A0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704132" y="3261370"/>
            <a:ext cx="925271" cy="618452"/>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C320BDD2-D1B5-9D3D-647B-18B85D2FF614}"/>
              </a:ext>
            </a:extLst>
          </p:cNvPr>
          <p:cNvSpPr/>
          <p:nvPr/>
        </p:nvSpPr>
        <p:spPr bwMode="auto">
          <a:xfrm>
            <a:off x="4708445" y="2337952"/>
            <a:ext cx="4184035" cy="218913"/>
          </a:xfrm>
          <a:prstGeom prst="rect">
            <a:avLst/>
          </a:prstGeom>
          <a:solidFill>
            <a:schemeClr val="bg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effectLst/>
                <a:uLnTx/>
                <a:uFillTx/>
                <a:latin typeface="Arial" panose="020B0604020202020204"/>
                <a:ea typeface="+mn-ea"/>
                <a:cs typeface="+mn-cs"/>
              </a:rPr>
              <a:t>Gestion multi écrans</a:t>
            </a:r>
          </a:p>
        </p:txBody>
      </p:sp>
      <p:sp>
        <p:nvSpPr>
          <p:cNvPr id="68" name="ZoneTexte 67">
            <a:extLst>
              <a:ext uri="{FF2B5EF4-FFF2-40B4-BE49-F238E27FC236}">
                <a16:creationId xmlns:a16="http://schemas.microsoft.com/office/drawing/2014/main" id="{BFDB5B27-AC46-7B39-8C7F-06CC7E328144}"/>
              </a:ext>
            </a:extLst>
          </p:cNvPr>
          <p:cNvSpPr txBox="1"/>
          <p:nvPr/>
        </p:nvSpPr>
        <p:spPr>
          <a:xfrm>
            <a:off x="4708445" y="2553786"/>
            <a:ext cx="4184035" cy="230832"/>
          </a:xfrm>
          <a:prstGeom prst="rect">
            <a:avLst/>
          </a:prstGeom>
          <a:solidFill>
            <a:srgbClr val="E5CFBF"/>
          </a:solid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000000"/>
                </a:solidFill>
                <a:effectLst/>
                <a:uLnTx/>
                <a:uFillTx/>
                <a:latin typeface="Arial" panose="020B0604020202020204"/>
                <a:ea typeface="+mn-ea"/>
                <a:cs typeface="+mn-cs"/>
              </a:rPr>
              <a:t>logiciel intégré</a:t>
            </a:r>
          </a:p>
        </p:txBody>
      </p:sp>
      <p:sp>
        <p:nvSpPr>
          <p:cNvPr id="70" name="ZoneTexte 69">
            <a:extLst>
              <a:ext uri="{FF2B5EF4-FFF2-40B4-BE49-F238E27FC236}">
                <a16:creationId xmlns:a16="http://schemas.microsoft.com/office/drawing/2014/main" id="{49EB9549-D1AA-9EBB-7ADA-97E2D60E092D}"/>
              </a:ext>
            </a:extLst>
          </p:cNvPr>
          <p:cNvSpPr txBox="1"/>
          <p:nvPr/>
        </p:nvSpPr>
        <p:spPr>
          <a:xfrm>
            <a:off x="7452320" y="2779811"/>
            <a:ext cx="1438886" cy="230832"/>
          </a:xfrm>
          <a:prstGeom prst="rect">
            <a:avLst/>
          </a:prstGeom>
          <a:solidFill>
            <a:schemeClr val="accent2">
              <a:lumMod val="50000"/>
            </a:schemeClr>
          </a:solidFill>
        </p:spPr>
        <p:txBody>
          <a:bodyPr wrap="square" rtlCol="0">
            <a:spAutoFit/>
          </a:bodyPr>
          <a:lstStyle/>
          <a:p>
            <a:pPr algn="ctr" fontAlgn="base">
              <a:spcBef>
                <a:spcPct val="0"/>
              </a:spcBef>
              <a:spcAft>
                <a:spcPct val="0"/>
              </a:spcAft>
              <a:defRPr/>
            </a:pPr>
            <a:r>
              <a:rPr lang="fr-FR" sz="900" kern="0" dirty="0">
                <a:solidFill>
                  <a:srgbClr val="FFFFFF"/>
                </a:solidFill>
              </a:rPr>
              <a:t>&lt; 200  icônes par plan</a:t>
            </a:r>
          </a:p>
        </p:txBody>
      </p:sp>
      <p:pic>
        <p:nvPicPr>
          <p:cNvPr id="78" name="Image 77">
            <a:extLst>
              <a:ext uri="{FF2B5EF4-FFF2-40B4-BE49-F238E27FC236}">
                <a16:creationId xmlns:a16="http://schemas.microsoft.com/office/drawing/2014/main" id="{B1D32CDC-4095-B3E3-5EFA-083D3F290628}"/>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79247" y="3544182"/>
            <a:ext cx="330156" cy="436822"/>
          </a:xfrm>
          <a:prstGeom prst="rect">
            <a:avLst/>
          </a:prstGeom>
        </p:spPr>
      </p:pic>
      <p:sp>
        <p:nvSpPr>
          <p:cNvPr id="80" name="ZoneTexte 79">
            <a:extLst>
              <a:ext uri="{FF2B5EF4-FFF2-40B4-BE49-F238E27FC236}">
                <a16:creationId xmlns:a16="http://schemas.microsoft.com/office/drawing/2014/main" id="{7EDB7672-ADB4-0788-4AD2-833F33D80605}"/>
              </a:ext>
            </a:extLst>
          </p:cNvPr>
          <p:cNvSpPr txBox="1"/>
          <p:nvPr/>
        </p:nvSpPr>
        <p:spPr>
          <a:xfrm>
            <a:off x="4962096" y="3033082"/>
            <a:ext cx="922871" cy="2308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000000"/>
                </a:solidFill>
                <a:effectLst/>
                <a:uLnTx/>
                <a:uFillTx/>
                <a:latin typeface="Arial" panose="020B0604020202020204"/>
                <a:ea typeface="+mn-ea"/>
                <a:cs typeface="+mn-cs"/>
              </a:rPr>
              <a:t>Poste serveur</a:t>
            </a:r>
          </a:p>
        </p:txBody>
      </p:sp>
      <p:grpSp>
        <p:nvGrpSpPr>
          <p:cNvPr id="88" name="Groupe 87">
            <a:extLst>
              <a:ext uri="{FF2B5EF4-FFF2-40B4-BE49-F238E27FC236}">
                <a16:creationId xmlns:a16="http://schemas.microsoft.com/office/drawing/2014/main" id="{F10413CC-2F08-64D8-9B03-43902F255223}"/>
              </a:ext>
            </a:extLst>
          </p:cNvPr>
          <p:cNvGrpSpPr/>
          <p:nvPr/>
        </p:nvGrpSpPr>
        <p:grpSpPr>
          <a:xfrm>
            <a:off x="2483768" y="2337178"/>
            <a:ext cx="1436648" cy="2042002"/>
            <a:chOff x="1869967" y="2343663"/>
            <a:chExt cx="1436648" cy="2042002"/>
          </a:xfrm>
        </p:grpSpPr>
        <p:sp>
          <p:nvSpPr>
            <p:cNvPr id="54" name="Rectangle 53">
              <a:extLst>
                <a:ext uri="{FF2B5EF4-FFF2-40B4-BE49-F238E27FC236}">
                  <a16:creationId xmlns:a16="http://schemas.microsoft.com/office/drawing/2014/main" id="{5C01D346-EEF3-C647-54B2-8F6AE11826A3}"/>
                </a:ext>
              </a:extLst>
            </p:cNvPr>
            <p:cNvSpPr/>
            <p:nvPr/>
          </p:nvSpPr>
          <p:spPr bwMode="auto">
            <a:xfrm>
              <a:off x="1871243" y="2343663"/>
              <a:ext cx="1435372" cy="2042002"/>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sp>
          <p:nvSpPr>
            <p:cNvPr id="55" name="ZoneTexte 54">
              <a:extLst>
                <a:ext uri="{FF2B5EF4-FFF2-40B4-BE49-F238E27FC236}">
                  <a16:creationId xmlns:a16="http://schemas.microsoft.com/office/drawing/2014/main" id="{BFE97B71-FEC4-F37A-0EA7-5BE3D3B01B63}"/>
                </a:ext>
              </a:extLst>
            </p:cNvPr>
            <p:cNvSpPr txBox="1"/>
            <p:nvPr/>
          </p:nvSpPr>
          <p:spPr>
            <a:xfrm>
              <a:off x="1878955" y="4085562"/>
              <a:ext cx="1427660" cy="230832"/>
            </a:xfrm>
            <a:prstGeom prst="rect">
              <a:avLst/>
            </a:prstGeom>
            <a:noFill/>
          </p:spPr>
          <p:txBody>
            <a:bodyPr wrap="square" rtlCol="0">
              <a:spAutoFit/>
            </a:bodyPr>
            <a:lstStyle/>
            <a:p>
              <a:pPr algn="ctr" fontAlgn="base">
                <a:spcBef>
                  <a:spcPct val="0"/>
                </a:spcBef>
                <a:spcAft>
                  <a:spcPct val="0"/>
                </a:spcAft>
                <a:defRPr/>
              </a:pPr>
              <a:r>
                <a:rPr lang="fr-FR" sz="900" kern="0" dirty="0"/>
                <a:t>Client </a:t>
              </a:r>
              <a:r>
                <a:rPr lang="fr-FR" sz="900" i="1" kern="0" dirty="0"/>
                <a:t>étendu</a:t>
              </a:r>
            </a:p>
          </p:txBody>
        </p:sp>
        <p:sp>
          <p:nvSpPr>
            <p:cNvPr id="56" name="ZoneTexte 55">
              <a:extLst>
                <a:ext uri="{FF2B5EF4-FFF2-40B4-BE49-F238E27FC236}">
                  <a16:creationId xmlns:a16="http://schemas.microsoft.com/office/drawing/2014/main" id="{5AAB2A24-E330-A803-0943-61C53487280B}"/>
                </a:ext>
              </a:extLst>
            </p:cNvPr>
            <p:cNvSpPr txBox="1"/>
            <p:nvPr/>
          </p:nvSpPr>
          <p:spPr>
            <a:xfrm>
              <a:off x="1871243" y="2565981"/>
              <a:ext cx="1435372" cy="230832"/>
            </a:xfrm>
            <a:prstGeom prst="rect">
              <a:avLst/>
            </a:prstGeom>
            <a:solidFill>
              <a:schemeClr val="accent2">
                <a:lumMod val="50000"/>
              </a:schemeClr>
            </a:solidFill>
          </p:spPr>
          <p:txBody>
            <a:bodyPr wrap="square" rtlCol="0">
              <a:spAutoFit/>
            </a:bodyPr>
            <a:lstStyle/>
            <a:p>
              <a:pPr algn="ctr" fontAlgn="base">
                <a:spcBef>
                  <a:spcPct val="0"/>
                </a:spcBef>
                <a:spcAft>
                  <a:spcPct val="0"/>
                </a:spcAft>
                <a:defRPr/>
              </a:pPr>
              <a:r>
                <a:rPr lang="fr-FR" sz="900" kern="0" dirty="0">
                  <a:solidFill>
                    <a:srgbClr val="FFFFFF"/>
                  </a:solidFill>
                </a:rPr>
                <a:t>&lt; 200  icônes par plan</a:t>
              </a:r>
            </a:p>
          </p:txBody>
        </p:sp>
        <p:pic>
          <p:nvPicPr>
            <p:cNvPr id="57" name="Picture 2" descr="C:\Users\pierre-nicolas.caron\Documents\Chubb\Gamme Résonance\Optima Vision\images ecrans Optima Vision\Optima Vision - ecran plan niveau.bmp">
              <a:extLst>
                <a:ext uri="{FF2B5EF4-FFF2-40B4-BE49-F238E27FC236}">
                  <a16:creationId xmlns:a16="http://schemas.microsoft.com/office/drawing/2014/main" id="{3258554F-6A74-F899-3800-92E6A3397B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78248" y="3263915"/>
              <a:ext cx="925271" cy="573504"/>
            </a:xfrm>
            <a:prstGeom prst="rect">
              <a:avLst/>
            </a:prstGeom>
            <a:noFill/>
            <a:extLst>
              <a:ext uri="{909E8E84-426E-40DD-AFC4-6F175D3DCCD1}">
                <a14:hiddenFill xmlns:a14="http://schemas.microsoft.com/office/drawing/2010/main">
                  <a:solidFill>
                    <a:srgbClr val="FFFFFF"/>
                  </a:solidFill>
                </a14:hiddenFill>
              </a:ext>
            </a:extLst>
          </p:spPr>
        </p:pic>
        <p:sp>
          <p:nvSpPr>
            <p:cNvPr id="58" name="ZoneTexte 57">
              <a:extLst>
                <a:ext uri="{FF2B5EF4-FFF2-40B4-BE49-F238E27FC236}">
                  <a16:creationId xmlns:a16="http://schemas.microsoft.com/office/drawing/2014/main" id="{DCB1A39B-0E3E-3CF9-77F3-ABE8C08EEF89}"/>
                </a:ext>
              </a:extLst>
            </p:cNvPr>
            <p:cNvSpPr txBox="1"/>
            <p:nvPr/>
          </p:nvSpPr>
          <p:spPr>
            <a:xfrm>
              <a:off x="1871243" y="2343663"/>
              <a:ext cx="1435372" cy="230832"/>
            </a:xfrm>
            <a:prstGeom prst="rect">
              <a:avLst/>
            </a:prstGeom>
            <a:solidFill>
              <a:schemeClr val="accent6">
                <a:lumMod val="20000"/>
                <a:lumOff val="80000"/>
              </a:schemeClr>
            </a:solidFill>
          </p:spPr>
          <p:txBody>
            <a:bodyPr wrap="square" rtlCol="0">
              <a:spAutoFit/>
            </a:bodyPr>
            <a:lstStyle/>
            <a:p>
              <a:pPr algn="ctr" fontAlgn="base">
                <a:spcBef>
                  <a:spcPct val="0"/>
                </a:spcBef>
                <a:spcAft>
                  <a:spcPct val="0"/>
                </a:spcAft>
                <a:defRPr/>
              </a:pPr>
              <a:r>
                <a:rPr lang="fr-FR" sz="900" kern="0" dirty="0"/>
                <a:t>Gestion mono écran </a:t>
              </a:r>
            </a:p>
          </p:txBody>
        </p:sp>
        <p:sp>
          <p:nvSpPr>
            <p:cNvPr id="59" name="ZoneTexte 58">
              <a:extLst>
                <a:ext uri="{FF2B5EF4-FFF2-40B4-BE49-F238E27FC236}">
                  <a16:creationId xmlns:a16="http://schemas.microsoft.com/office/drawing/2014/main" id="{EB5EA84B-E3B6-5690-0A55-E9B77C8E63C0}"/>
                </a:ext>
              </a:extLst>
            </p:cNvPr>
            <p:cNvSpPr txBox="1"/>
            <p:nvPr/>
          </p:nvSpPr>
          <p:spPr>
            <a:xfrm>
              <a:off x="1871242" y="2565981"/>
              <a:ext cx="1435372" cy="230832"/>
            </a:xfrm>
            <a:prstGeom prst="rect">
              <a:avLst/>
            </a:prstGeom>
            <a:solidFill>
              <a:srgbClr val="E5CFBF"/>
            </a:solid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000000"/>
                  </a:solidFill>
                  <a:effectLst/>
                  <a:uLnTx/>
                  <a:uFillTx/>
                  <a:latin typeface="Arial" panose="020B0604020202020204"/>
                  <a:ea typeface="+mn-ea"/>
                  <a:cs typeface="+mn-cs"/>
                </a:rPr>
                <a:t>logiciel intégré</a:t>
              </a:r>
            </a:p>
          </p:txBody>
        </p:sp>
        <p:sp>
          <p:nvSpPr>
            <p:cNvPr id="75" name="ZoneTexte 74">
              <a:extLst>
                <a:ext uri="{FF2B5EF4-FFF2-40B4-BE49-F238E27FC236}">
                  <a16:creationId xmlns:a16="http://schemas.microsoft.com/office/drawing/2014/main" id="{E910864D-A2B9-7BEA-E4F9-0E808E2A7483}"/>
                </a:ext>
              </a:extLst>
            </p:cNvPr>
            <p:cNvSpPr txBox="1"/>
            <p:nvPr/>
          </p:nvSpPr>
          <p:spPr>
            <a:xfrm>
              <a:off x="1871243" y="2793670"/>
              <a:ext cx="1435372" cy="230832"/>
            </a:xfrm>
            <a:prstGeom prst="rect">
              <a:avLst/>
            </a:prstGeom>
            <a:solidFill>
              <a:schemeClr val="accent2">
                <a:lumMod val="50000"/>
              </a:schemeClr>
            </a:solidFill>
          </p:spPr>
          <p:txBody>
            <a:bodyPr wrap="square" rtlCol="0">
              <a:spAutoFit/>
            </a:bodyPr>
            <a:lstStyle/>
            <a:p>
              <a:pPr algn="ctr" fontAlgn="base">
                <a:spcBef>
                  <a:spcPct val="0"/>
                </a:spcBef>
                <a:spcAft>
                  <a:spcPct val="0"/>
                </a:spcAft>
                <a:defRPr/>
              </a:pPr>
              <a:r>
                <a:rPr lang="fr-FR" sz="900" kern="0" dirty="0">
                  <a:solidFill>
                    <a:srgbClr val="FFFFFF"/>
                  </a:solidFill>
                </a:rPr>
                <a:t>&lt; 200  icônes par plan</a:t>
              </a:r>
            </a:p>
          </p:txBody>
        </p:sp>
        <p:pic>
          <p:nvPicPr>
            <p:cNvPr id="77" name="Image 76">
              <a:extLst>
                <a:ext uri="{FF2B5EF4-FFF2-40B4-BE49-F238E27FC236}">
                  <a16:creationId xmlns:a16="http://schemas.microsoft.com/office/drawing/2014/main" id="{D8E0CC26-27E7-7679-A6FE-AF31D3F3ACD9}"/>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970690" y="3598724"/>
              <a:ext cx="330156" cy="436822"/>
            </a:xfrm>
            <a:prstGeom prst="rect">
              <a:avLst/>
            </a:prstGeom>
          </p:spPr>
        </p:pic>
        <p:sp>
          <p:nvSpPr>
            <p:cNvPr id="83" name="ZoneTexte 82">
              <a:extLst>
                <a:ext uri="{FF2B5EF4-FFF2-40B4-BE49-F238E27FC236}">
                  <a16:creationId xmlns:a16="http://schemas.microsoft.com/office/drawing/2014/main" id="{743EAC11-2D84-08D5-129F-6D217EE37EA6}"/>
                </a:ext>
              </a:extLst>
            </p:cNvPr>
            <p:cNvSpPr txBox="1"/>
            <p:nvPr/>
          </p:nvSpPr>
          <p:spPr>
            <a:xfrm>
              <a:off x="1869967" y="3033082"/>
              <a:ext cx="1427660" cy="230832"/>
            </a:xfrm>
            <a:prstGeom prst="rect">
              <a:avLst/>
            </a:prstGeom>
            <a:noFill/>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fr-FR" sz="900" b="0" i="0" u="none" strike="noStrike" kern="0" cap="none" spc="0" normalizeH="0" baseline="0" noProof="0" dirty="0">
                  <a:ln>
                    <a:noFill/>
                  </a:ln>
                  <a:solidFill>
                    <a:srgbClr val="000000"/>
                  </a:solidFill>
                  <a:effectLst/>
                  <a:uLnTx/>
                  <a:uFillTx/>
                  <a:latin typeface="Arial" panose="020B0604020202020204"/>
                  <a:ea typeface="+mn-ea"/>
                  <a:cs typeface="+mn-cs"/>
                </a:rPr>
                <a:t>Poste serveur</a:t>
              </a:r>
            </a:p>
          </p:txBody>
        </p:sp>
      </p:grpSp>
      <p:sp>
        <p:nvSpPr>
          <p:cNvPr id="9" name="ZoneTexte 8">
            <a:extLst>
              <a:ext uri="{FF2B5EF4-FFF2-40B4-BE49-F238E27FC236}">
                <a16:creationId xmlns:a16="http://schemas.microsoft.com/office/drawing/2014/main" id="{3B5BEAE9-1FF4-93A2-D895-184A5719C781}"/>
              </a:ext>
            </a:extLst>
          </p:cNvPr>
          <p:cNvSpPr txBox="1"/>
          <p:nvPr/>
        </p:nvSpPr>
        <p:spPr>
          <a:xfrm>
            <a:off x="5913812" y="2789791"/>
            <a:ext cx="1438886" cy="230832"/>
          </a:xfrm>
          <a:prstGeom prst="rect">
            <a:avLst/>
          </a:prstGeom>
          <a:solidFill>
            <a:schemeClr val="accent2">
              <a:lumMod val="50000"/>
            </a:schemeClr>
          </a:solidFill>
        </p:spPr>
        <p:txBody>
          <a:bodyPr wrap="square" rtlCol="0">
            <a:spAutoFit/>
          </a:bodyPr>
          <a:lstStyle/>
          <a:p>
            <a:pPr algn="ctr" fontAlgn="base">
              <a:spcBef>
                <a:spcPct val="0"/>
              </a:spcBef>
              <a:spcAft>
                <a:spcPct val="0"/>
              </a:spcAft>
              <a:defRPr/>
            </a:pPr>
            <a:r>
              <a:rPr lang="fr-FR" sz="900" kern="0" dirty="0">
                <a:solidFill>
                  <a:srgbClr val="FFFFFF"/>
                </a:solidFill>
              </a:rPr>
              <a:t>&lt; 200  icônes par plan</a:t>
            </a:r>
          </a:p>
        </p:txBody>
      </p:sp>
      <p:sp>
        <p:nvSpPr>
          <p:cNvPr id="4" name="Espace réservé du numéro de diapositive 3">
            <a:extLst>
              <a:ext uri="{FF2B5EF4-FFF2-40B4-BE49-F238E27FC236}">
                <a16:creationId xmlns:a16="http://schemas.microsoft.com/office/drawing/2014/main" id="{F0FDE8B0-E739-85E3-AE47-273B92FE2A8D}"/>
              </a:ext>
            </a:extLst>
          </p:cNvPr>
          <p:cNvSpPr>
            <a:spLocks noGrp="1"/>
          </p:cNvSpPr>
          <p:nvPr>
            <p:ph type="sldNum" sz="quarter" idx="4"/>
          </p:nvPr>
        </p:nvSpPr>
        <p:spPr/>
        <p:txBody>
          <a:bodyPr/>
          <a:lstStyle/>
          <a:p>
            <a:fld id="{BE375096-6367-4A46-9B35-1C341654C780}" type="slidenum">
              <a:rPr lang="en-US" smtClean="0"/>
              <a:pPr/>
              <a:t>6</a:t>
            </a:fld>
            <a:endParaRPr lang="en-US" dirty="0"/>
          </a:p>
        </p:txBody>
      </p:sp>
      <p:sp>
        <p:nvSpPr>
          <p:cNvPr id="2" name="Rectangle 1">
            <a:extLst>
              <a:ext uri="{FF2B5EF4-FFF2-40B4-BE49-F238E27FC236}">
                <a16:creationId xmlns:a16="http://schemas.microsoft.com/office/drawing/2014/main" id="{5C76C3DC-23EB-3E62-A8E3-FAACB2096BF8}"/>
              </a:ext>
            </a:extLst>
          </p:cNvPr>
          <p:cNvSpPr/>
          <p:nvPr/>
        </p:nvSpPr>
        <p:spPr bwMode="auto">
          <a:xfrm>
            <a:off x="401996" y="1281874"/>
            <a:ext cx="2636158" cy="953818"/>
          </a:xfrm>
          <a:prstGeom prst="rect">
            <a:avLst/>
          </a:prstGeom>
          <a:solidFill>
            <a:schemeClr val="accent2">
              <a:lumMod val="60000"/>
              <a:lumOff val="40000"/>
            </a:schemeClr>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5" name="ZoneTexte 4">
            <a:extLst>
              <a:ext uri="{FF2B5EF4-FFF2-40B4-BE49-F238E27FC236}">
                <a16:creationId xmlns:a16="http://schemas.microsoft.com/office/drawing/2014/main" id="{34A41CA5-3F05-1694-2C64-7EFE803287A6}"/>
              </a:ext>
            </a:extLst>
          </p:cNvPr>
          <p:cNvSpPr txBox="1"/>
          <p:nvPr/>
        </p:nvSpPr>
        <p:spPr>
          <a:xfrm>
            <a:off x="415356" y="1290563"/>
            <a:ext cx="1756766" cy="215444"/>
          </a:xfrm>
          <a:prstGeom prst="rect">
            <a:avLst/>
          </a:prstGeom>
          <a:noFill/>
        </p:spPr>
        <p:txBody>
          <a:bodyPr wrap="square" rtlCol="0">
            <a:spAutoFit/>
          </a:bodyPr>
          <a:lstStyle/>
          <a:p>
            <a:pPr fontAlgn="base">
              <a:spcBef>
                <a:spcPct val="0"/>
              </a:spcBef>
              <a:spcAft>
                <a:spcPct val="0"/>
              </a:spcAft>
              <a:defRPr/>
            </a:pPr>
            <a:r>
              <a:rPr lang="fr-FR" sz="800" b="1" kern="0" dirty="0">
                <a:solidFill>
                  <a:srgbClr val="000000"/>
                </a:solidFill>
              </a:rPr>
              <a:t>Poste serveur</a:t>
            </a:r>
          </a:p>
        </p:txBody>
      </p:sp>
      <p:sp>
        <p:nvSpPr>
          <p:cNvPr id="6" name="ZoneTexte 5">
            <a:extLst>
              <a:ext uri="{FF2B5EF4-FFF2-40B4-BE49-F238E27FC236}">
                <a16:creationId xmlns:a16="http://schemas.microsoft.com/office/drawing/2014/main" id="{CB0ADF72-077E-99AC-CC03-EB442DBD9858}"/>
              </a:ext>
            </a:extLst>
          </p:cNvPr>
          <p:cNvSpPr txBox="1"/>
          <p:nvPr/>
        </p:nvSpPr>
        <p:spPr>
          <a:xfrm>
            <a:off x="1846540" y="1506007"/>
            <a:ext cx="1069276" cy="584775"/>
          </a:xfrm>
          <a:prstGeom prst="rect">
            <a:avLst/>
          </a:prstGeom>
          <a:solidFill>
            <a:schemeClr val="bg1">
              <a:lumMod val="95000"/>
              <a:alpha val="68000"/>
            </a:schemeClr>
          </a:solidFill>
        </p:spPr>
        <p:txBody>
          <a:bodyPr wrap="square" rtlCol="0">
            <a:spAutoFit/>
          </a:bodyPr>
          <a:lstStyle/>
          <a:p>
            <a:pPr fontAlgn="base">
              <a:spcBef>
                <a:spcPct val="0"/>
              </a:spcBef>
              <a:spcAft>
                <a:spcPct val="0"/>
              </a:spcAft>
              <a:defRPr/>
            </a:pPr>
            <a:r>
              <a:rPr lang="fr-FR" sz="800" kern="0" dirty="0">
                <a:solidFill>
                  <a:srgbClr val="000000"/>
                </a:solidFill>
              </a:rPr>
              <a:t>Acquisition</a:t>
            </a:r>
          </a:p>
          <a:p>
            <a:pPr fontAlgn="base">
              <a:spcBef>
                <a:spcPct val="0"/>
              </a:spcBef>
              <a:spcAft>
                <a:spcPct val="0"/>
              </a:spcAft>
              <a:defRPr/>
            </a:pPr>
            <a:r>
              <a:rPr lang="fr-FR" sz="800" kern="0" dirty="0">
                <a:solidFill>
                  <a:srgbClr val="000000"/>
                </a:solidFill>
              </a:rPr>
              <a:t>Traitement</a:t>
            </a:r>
          </a:p>
          <a:p>
            <a:pPr fontAlgn="base">
              <a:spcBef>
                <a:spcPct val="0"/>
              </a:spcBef>
              <a:spcAft>
                <a:spcPct val="0"/>
              </a:spcAft>
              <a:defRPr/>
            </a:pPr>
            <a:r>
              <a:rPr lang="fr-FR" sz="800" kern="0" dirty="0">
                <a:solidFill>
                  <a:srgbClr val="000000"/>
                </a:solidFill>
              </a:rPr>
              <a:t>Base de données</a:t>
            </a:r>
          </a:p>
          <a:p>
            <a:pPr fontAlgn="base">
              <a:spcBef>
                <a:spcPct val="0"/>
              </a:spcBef>
              <a:spcAft>
                <a:spcPct val="0"/>
              </a:spcAft>
              <a:defRPr/>
            </a:pPr>
            <a:r>
              <a:rPr lang="fr-FR" sz="800" kern="0" dirty="0">
                <a:solidFill>
                  <a:srgbClr val="000000"/>
                </a:solidFill>
              </a:rPr>
              <a:t>Exploitation </a:t>
            </a:r>
          </a:p>
        </p:txBody>
      </p:sp>
      <p:sp>
        <p:nvSpPr>
          <p:cNvPr id="8" name="Rectangle 7">
            <a:extLst>
              <a:ext uri="{FF2B5EF4-FFF2-40B4-BE49-F238E27FC236}">
                <a16:creationId xmlns:a16="http://schemas.microsoft.com/office/drawing/2014/main" id="{93532D40-AEB2-714A-7A81-E5FFCD80ED7F}"/>
              </a:ext>
            </a:extLst>
          </p:cNvPr>
          <p:cNvSpPr/>
          <p:nvPr/>
        </p:nvSpPr>
        <p:spPr bwMode="auto">
          <a:xfrm>
            <a:off x="2806244" y="1289366"/>
            <a:ext cx="231910" cy="938835"/>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grpSp>
        <p:nvGrpSpPr>
          <p:cNvPr id="13" name="Groupe 12">
            <a:extLst>
              <a:ext uri="{FF2B5EF4-FFF2-40B4-BE49-F238E27FC236}">
                <a16:creationId xmlns:a16="http://schemas.microsoft.com/office/drawing/2014/main" id="{565AD8AF-6BEF-81D1-FEF4-BB69F6BFBB60}"/>
              </a:ext>
            </a:extLst>
          </p:cNvPr>
          <p:cNvGrpSpPr/>
          <p:nvPr/>
        </p:nvGrpSpPr>
        <p:grpSpPr>
          <a:xfrm>
            <a:off x="452656" y="1627737"/>
            <a:ext cx="1319197" cy="578968"/>
            <a:chOff x="452656" y="1695371"/>
            <a:chExt cx="1319197" cy="578968"/>
          </a:xfrm>
        </p:grpSpPr>
        <p:pic>
          <p:nvPicPr>
            <p:cNvPr id="14" name="Image 13">
              <a:extLst>
                <a:ext uri="{FF2B5EF4-FFF2-40B4-BE49-F238E27FC236}">
                  <a16:creationId xmlns:a16="http://schemas.microsoft.com/office/drawing/2014/main" id="{3479F041-5223-86EA-CBC1-D2D1A3C83A6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656" y="1817611"/>
              <a:ext cx="331701" cy="456728"/>
            </a:xfrm>
            <a:prstGeom prst="rect">
              <a:avLst/>
            </a:prstGeom>
          </p:spPr>
        </p:pic>
        <p:pic>
          <p:nvPicPr>
            <p:cNvPr id="15" name="Image 14">
              <a:extLst>
                <a:ext uri="{FF2B5EF4-FFF2-40B4-BE49-F238E27FC236}">
                  <a16:creationId xmlns:a16="http://schemas.microsoft.com/office/drawing/2014/main" id="{E9D61654-D235-06F8-510A-332489830B0E}"/>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5922" y="1695371"/>
              <a:ext cx="935931" cy="535338"/>
            </a:xfrm>
            <a:prstGeom prst="rect">
              <a:avLst/>
            </a:prstGeom>
          </p:spPr>
        </p:pic>
        <p:pic>
          <p:nvPicPr>
            <p:cNvPr id="16" name="Image 15" descr="Une image contenant texte, intérieur, équipement électronique, afficher&#10;&#10;Description générée automatiquement">
              <a:extLst>
                <a:ext uri="{FF2B5EF4-FFF2-40B4-BE49-F238E27FC236}">
                  <a16:creationId xmlns:a16="http://schemas.microsoft.com/office/drawing/2014/main" id="{18CE99CC-8C5E-E67F-06CB-A6E84F7A1494}"/>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a:stretch/>
          </p:blipFill>
          <p:spPr>
            <a:xfrm>
              <a:off x="951049" y="1726781"/>
              <a:ext cx="677059" cy="400227"/>
            </a:xfrm>
            <a:prstGeom prst="rect">
              <a:avLst/>
            </a:prstGeom>
          </p:spPr>
        </p:pic>
      </p:grpSp>
      <p:pic>
        <p:nvPicPr>
          <p:cNvPr id="17" name="Image 16" descr="Une image contenant texte, équipement électronique, afficher, ordinateur&#10;&#10;Description générée automatiquement">
            <a:extLst>
              <a:ext uri="{FF2B5EF4-FFF2-40B4-BE49-F238E27FC236}">
                <a16:creationId xmlns:a16="http://schemas.microsoft.com/office/drawing/2014/main" id="{963471CC-E216-E1AF-C377-BA0EBEF782E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70620" y="3227260"/>
            <a:ext cx="987685" cy="675987"/>
          </a:xfrm>
          <a:prstGeom prst="rect">
            <a:avLst/>
          </a:prstGeom>
        </p:spPr>
      </p:pic>
    </p:spTree>
    <p:extLst>
      <p:ext uri="{BB962C8B-B14F-4D97-AF65-F5344CB8AC3E}">
        <p14:creationId xmlns:p14="http://schemas.microsoft.com/office/powerpoint/2010/main" val="2408251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B81DF89A-7943-695D-C397-0D028C54FE31}"/>
              </a:ext>
            </a:extLst>
          </p:cNvPr>
          <p:cNvPicPr>
            <a:picLocks noChangeAspect="1"/>
          </p:cNvPicPr>
          <p:nvPr/>
        </p:nvPicPr>
        <p:blipFill rotWithShape="1">
          <a:blip r:embed="rId2">
            <a:extLst>
              <a:ext uri="{28A0092B-C50C-407E-A947-70E740481C1C}">
                <a14:useLocalDpi xmlns:a14="http://schemas.microsoft.com/office/drawing/2010/main" val="0"/>
              </a:ext>
            </a:extLst>
          </a:blip>
          <a:srcRect t="28519"/>
          <a:stretch/>
        </p:blipFill>
        <p:spPr>
          <a:xfrm>
            <a:off x="119987" y="1203597"/>
            <a:ext cx="8772253" cy="3657094"/>
          </a:xfrm>
          <a:prstGeom prst="rect">
            <a:avLst/>
          </a:prstGeom>
        </p:spPr>
      </p:pic>
      <p:sp>
        <p:nvSpPr>
          <p:cNvPr id="9" name="Rectangle 8">
            <a:extLst>
              <a:ext uri="{FF2B5EF4-FFF2-40B4-BE49-F238E27FC236}">
                <a16:creationId xmlns:a16="http://schemas.microsoft.com/office/drawing/2014/main" id="{1AA2FE6A-F0CA-0608-7922-7A92F308D426}"/>
              </a:ext>
            </a:extLst>
          </p:cNvPr>
          <p:cNvSpPr/>
          <p:nvPr/>
        </p:nvSpPr>
        <p:spPr>
          <a:xfrm>
            <a:off x="119987" y="1203599"/>
            <a:ext cx="8777455"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230">
            <a:extLst>
              <a:ext uri="{FF2B5EF4-FFF2-40B4-BE49-F238E27FC236}">
                <a16:creationId xmlns:a16="http://schemas.microsoft.com/office/drawing/2014/main" id="{1951D1FC-CCB5-FBB3-6DE1-B94CC137E4F0}"/>
              </a:ext>
            </a:extLst>
          </p:cNvPr>
          <p:cNvSpPr>
            <a:spLocks noChangeArrowheads="1"/>
          </p:cNvSpPr>
          <p:nvPr/>
        </p:nvSpPr>
        <p:spPr bwMode="auto">
          <a:xfrm>
            <a:off x="4460510" y="1322724"/>
            <a:ext cx="4280843" cy="1113488"/>
          </a:xfrm>
          <a:prstGeom prst="foldedCorner">
            <a:avLst>
              <a:gd name="adj" fmla="val 29713"/>
            </a:avLst>
          </a:prstGeom>
          <a:solidFill>
            <a:schemeClr val="accent2">
              <a:lumMod val="60000"/>
              <a:lumOff val="4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13" name="Rectangle 12"/>
          <p:cNvSpPr/>
          <p:nvPr/>
        </p:nvSpPr>
        <p:spPr bwMode="auto">
          <a:xfrm>
            <a:off x="401996" y="1291962"/>
            <a:ext cx="1772947" cy="953818"/>
          </a:xfrm>
          <a:prstGeom prst="rect">
            <a:avLst/>
          </a:prstGeom>
          <a:solidFill>
            <a:schemeClr val="accent2">
              <a:lumMod val="60000"/>
              <a:lumOff val="40000"/>
            </a:schemeClr>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15" name="Rectangle 14"/>
          <p:cNvSpPr/>
          <p:nvPr/>
        </p:nvSpPr>
        <p:spPr bwMode="auto">
          <a:xfrm>
            <a:off x="1917020" y="1299454"/>
            <a:ext cx="255101" cy="938835"/>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2" name="Titre 1"/>
          <p:cNvSpPr>
            <a:spLocks noGrp="1"/>
          </p:cNvSpPr>
          <p:nvPr>
            <p:ph type="title"/>
          </p:nvPr>
        </p:nvSpPr>
        <p:spPr/>
        <p:txBody>
          <a:bodyPr/>
          <a:lstStyle/>
          <a:p>
            <a:r>
              <a:rPr lang="fr-FR" dirty="0"/>
              <a:t>Optima Vision, unité d’aide à l’exploitation</a:t>
            </a:r>
          </a:p>
        </p:txBody>
      </p:sp>
      <p:pic>
        <p:nvPicPr>
          <p:cNvPr id="14" name="Image 1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656" y="1760065"/>
            <a:ext cx="331701" cy="456728"/>
          </a:xfrm>
          <a:prstGeom prst="rect">
            <a:avLst/>
          </a:prstGeom>
        </p:spPr>
      </p:pic>
      <p:sp>
        <p:nvSpPr>
          <p:cNvPr id="16" name="ZoneTexte 15"/>
          <p:cNvSpPr txBox="1"/>
          <p:nvPr/>
        </p:nvSpPr>
        <p:spPr>
          <a:xfrm>
            <a:off x="452656" y="1300651"/>
            <a:ext cx="1371873" cy="215444"/>
          </a:xfrm>
          <a:prstGeom prst="rect">
            <a:avLst/>
          </a:prstGeom>
          <a:noFill/>
        </p:spPr>
        <p:txBody>
          <a:bodyPr wrap="square" rtlCol="0">
            <a:spAutoFit/>
          </a:bodyPr>
          <a:lstStyle/>
          <a:p>
            <a:pPr fontAlgn="base">
              <a:spcBef>
                <a:spcPct val="0"/>
              </a:spcBef>
              <a:spcAft>
                <a:spcPct val="0"/>
              </a:spcAft>
              <a:defRPr/>
            </a:pPr>
            <a:r>
              <a:rPr lang="fr-FR" sz="800" b="1" kern="0" dirty="0">
                <a:solidFill>
                  <a:srgbClr val="000000"/>
                </a:solidFill>
              </a:rPr>
              <a:t>Poste client / serveur</a:t>
            </a:r>
          </a:p>
        </p:txBody>
      </p:sp>
      <p:pic>
        <p:nvPicPr>
          <p:cNvPr id="26" name="Image 25"/>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5922" y="1637825"/>
            <a:ext cx="935931" cy="535338"/>
          </a:xfrm>
          <a:prstGeom prst="rect">
            <a:avLst/>
          </a:prstGeom>
        </p:spPr>
      </p:pic>
      <p:sp>
        <p:nvSpPr>
          <p:cNvPr id="28" name="Rectangle 27"/>
          <p:cNvSpPr/>
          <p:nvPr/>
        </p:nvSpPr>
        <p:spPr>
          <a:xfrm>
            <a:off x="4460509" y="1322724"/>
            <a:ext cx="4280841" cy="1031051"/>
          </a:xfrm>
          <a:prstGeom prst="rect">
            <a:avLst/>
          </a:prstGeom>
        </p:spPr>
        <p:txBody>
          <a:bodyPr wrap="square">
            <a:spAutoFit/>
          </a:bodyPr>
          <a:lstStyle/>
          <a:p>
            <a:pPr fontAlgn="base">
              <a:spcBef>
                <a:spcPct val="0"/>
              </a:spcBef>
              <a:spcAft>
                <a:spcPct val="0"/>
              </a:spcAft>
              <a:defRPr/>
            </a:pPr>
            <a:r>
              <a:rPr lang="fr-FR" altLang="fr-FR" sz="1100" kern="0" dirty="0">
                <a:solidFill>
                  <a:srgbClr val="000000"/>
                </a:solidFill>
                <a:cs typeface="Arial" charset="0"/>
              </a:rPr>
              <a:t>Cette architecture est particulièrement bien adaptée aux petites installations.</a:t>
            </a:r>
          </a:p>
          <a:p>
            <a:pPr fontAlgn="base">
              <a:spcBef>
                <a:spcPct val="0"/>
              </a:spcBef>
              <a:spcAft>
                <a:spcPct val="0"/>
              </a:spcAft>
              <a:defRPr/>
            </a:pPr>
            <a:endParaRPr lang="fr-FR" altLang="fr-FR" sz="600" kern="0" dirty="0">
              <a:solidFill>
                <a:srgbClr val="000000"/>
              </a:solidFill>
              <a:cs typeface="Arial" charset="0"/>
            </a:endParaRPr>
          </a:p>
          <a:p>
            <a:pPr fontAlgn="base">
              <a:spcBef>
                <a:spcPct val="0"/>
              </a:spcBef>
              <a:spcAft>
                <a:spcPct val="0"/>
              </a:spcAft>
              <a:defRPr/>
            </a:pPr>
            <a:endParaRPr lang="fr-FR" altLang="fr-FR" sz="1100" kern="0" dirty="0">
              <a:solidFill>
                <a:srgbClr val="000000"/>
              </a:solidFill>
              <a:cs typeface="Arial" charset="0"/>
            </a:endParaRPr>
          </a:p>
          <a:p>
            <a:pPr fontAlgn="base">
              <a:spcBef>
                <a:spcPct val="0"/>
              </a:spcBef>
              <a:spcAft>
                <a:spcPct val="0"/>
              </a:spcAft>
              <a:defRPr/>
            </a:pPr>
            <a:r>
              <a:rPr lang="fr-FR" altLang="fr-FR" sz="1100" kern="0" dirty="0">
                <a:solidFill>
                  <a:srgbClr val="000000"/>
                </a:solidFill>
                <a:cs typeface="Arial" charset="0"/>
              </a:rPr>
              <a:t>Le système est constitué d’un seul poste qui contient l’ensemble des modules fonctionnels.</a:t>
            </a:r>
          </a:p>
        </p:txBody>
      </p:sp>
      <p:sp>
        <p:nvSpPr>
          <p:cNvPr id="4" name="Rectangle 3">
            <a:extLst>
              <a:ext uri="{FF2B5EF4-FFF2-40B4-BE49-F238E27FC236}">
                <a16:creationId xmlns:a16="http://schemas.microsoft.com/office/drawing/2014/main" id="{74B5CB53-4076-1E54-9FF8-23035F0C2840}"/>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lang="fr-FR" sz="1400" b="1" dirty="0">
                <a:solidFill>
                  <a:srgbClr val="0067B1">
                    <a:lumMod val="60000"/>
                    <a:lumOff val="40000"/>
                  </a:srgbClr>
                </a:solidFill>
                <a:latin typeface="Arial"/>
              </a:rPr>
              <a:t>Architecture dite « intégrée »</a:t>
            </a:r>
            <a:endPar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endParaRPr>
          </a:p>
        </p:txBody>
      </p:sp>
      <p:cxnSp>
        <p:nvCxnSpPr>
          <p:cNvPr id="69" name="Connecteur droit 68">
            <a:extLst>
              <a:ext uri="{FF2B5EF4-FFF2-40B4-BE49-F238E27FC236}">
                <a16:creationId xmlns:a16="http://schemas.microsoft.com/office/drawing/2014/main" id="{E8297753-A7C2-A3D4-D706-1DA1766F8DA0}"/>
              </a:ext>
            </a:extLst>
          </p:cNvPr>
          <p:cNvCxnSpPr>
            <a:cxnSpLocks/>
          </p:cNvCxnSpPr>
          <p:nvPr/>
        </p:nvCxnSpPr>
        <p:spPr>
          <a:xfrm>
            <a:off x="415355" y="2586212"/>
            <a:ext cx="428084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0" name="Connecteur droit 69">
            <a:extLst>
              <a:ext uri="{FF2B5EF4-FFF2-40B4-BE49-F238E27FC236}">
                <a16:creationId xmlns:a16="http://schemas.microsoft.com/office/drawing/2014/main" id="{B55D3FA4-258C-4DF1-5E63-66D49EB26B87}"/>
              </a:ext>
            </a:extLst>
          </p:cNvPr>
          <p:cNvCxnSpPr>
            <a:cxnSpLocks/>
          </p:cNvCxnSpPr>
          <p:nvPr/>
        </p:nvCxnSpPr>
        <p:spPr>
          <a:xfrm flipV="1">
            <a:off x="1230155" y="2252174"/>
            <a:ext cx="0" cy="3404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74" name="Connecteur droit 73">
            <a:extLst>
              <a:ext uri="{FF2B5EF4-FFF2-40B4-BE49-F238E27FC236}">
                <a16:creationId xmlns:a16="http://schemas.microsoft.com/office/drawing/2014/main" id="{92B9387E-AE8F-1A1B-D7E5-C3298624ECEB}"/>
              </a:ext>
            </a:extLst>
          </p:cNvPr>
          <p:cNvCxnSpPr>
            <a:cxnSpLocks/>
          </p:cNvCxnSpPr>
          <p:nvPr/>
        </p:nvCxnSpPr>
        <p:spPr>
          <a:xfrm flipV="1">
            <a:off x="1547664" y="2586212"/>
            <a:ext cx="0" cy="899998"/>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Connecteur droit 74">
            <a:extLst>
              <a:ext uri="{FF2B5EF4-FFF2-40B4-BE49-F238E27FC236}">
                <a16:creationId xmlns:a16="http://schemas.microsoft.com/office/drawing/2014/main" id="{8F18A4F4-C08A-3849-89D0-31C8CEF9B2A7}"/>
              </a:ext>
            </a:extLst>
          </p:cNvPr>
          <p:cNvCxnSpPr>
            <a:cxnSpLocks/>
          </p:cNvCxnSpPr>
          <p:nvPr/>
        </p:nvCxnSpPr>
        <p:spPr>
          <a:xfrm flipV="1">
            <a:off x="4128643" y="2586212"/>
            <a:ext cx="0" cy="8999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454172F4-79CC-F97D-6FF9-CA5084919CCC}"/>
              </a:ext>
            </a:extLst>
          </p:cNvPr>
          <p:cNvSpPr/>
          <p:nvPr/>
        </p:nvSpPr>
        <p:spPr>
          <a:xfrm>
            <a:off x="2699792" y="3162279"/>
            <a:ext cx="1996405" cy="1296142"/>
          </a:xfrm>
          <a:prstGeom prst="rect">
            <a:avLst/>
          </a:prstGeom>
          <a:gradFill>
            <a:gsLst>
              <a:gs pos="8000">
                <a:srgbClr val="0067B1"/>
              </a:gs>
              <a:gs pos="56000">
                <a:schemeClr val="accent1">
                  <a:lumMod val="40000"/>
                  <a:lumOff val="60000"/>
                </a:schemeClr>
              </a:gs>
              <a:gs pos="98000">
                <a:schemeClr val="accent1">
                  <a:lumMod val="20000"/>
                  <a:lumOff val="80000"/>
                </a:schemeClr>
              </a:gs>
            </a:gsLst>
            <a:path path="circle">
              <a:fillToRect r="100000" b="100000"/>
            </a:path>
          </a:gra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6" name="Rectangle 35"/>
          <p:cNvSpPr/>
          <p:nvPr/>
        </p:nvSpPr>
        <p:spPr>
          <a:xfrm>
            <a:off x="415355" y="3162280"/>
            <a:ext cx="1996405" cy="1287286"/>
          </a:xfrm>
          <a:prstGeom prst="rect">
            <a:avLst/>
          </a:prstGeom>
          <a:solidFill>
            <a:schemeClr val="tx2">
              <a:lumMod val="75000"/>
            </a:schemeClr>
          </a:solidFill>
          <a:ln w="254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96" name="Image 95" descr="Une image contenant texte, équipement électronique, ordinateur&#10;&#10;Description générée automatiquement">
            <a:extLst>
              <a:ext uri="{FF2B5EF4-FFF2-40B4-BE49-F238E27FC236}">
                <a16:creationId xmlns:a16="http://schemas.microsoft.com/office/drawing/2014/main" id="{54704598-2524-99C9-5CA1-3783F6A0A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31867" y="3321146"/>
            <a:ext cx="1902762" cy="1075787"/>
          </a:xfrm>
          <a:prstGeom prst="rect">
            <a:avLst/>
          </a:prstGeom>
          <a:effectLst>
            <a:softEdge rad="127000"/>
          </a:effectLst>
        </p:spPr>
      </p:pic>
      <p:pic>
        <p:nvPicPr>
          <p:cNvPr id="98" name="Image 97">
            <a:extLst>
              <a:ext uri="{FF2B5EF4-FFF2-40B4-BE49-F238E27FC236}">
                <a16:creationId xmlns:a16="http://schemas.microsoft.com/office/drawing/2014/main" id="{EFC28E50-52BC-F779-B674-1DAC9BA76F49}"/>
              </a:ext>
            </a:extLst>
          </p:cNvPr>
          <p:cNvPicPr>
            <a:picLocks noChangeAspect="1"/>
          </p:cNvPicPr>
          <p:nvPr/>
        </p:nvPicPr>
        <p:blipFill>
          <a:blip r:embed="rId6"/>
          <a:stretch>
            <a:fillRect/>
          </a:stretch>
        </p:blipFill>
        <p:spPr>
          <a:xfrm>
            <a:off x="452656" y="3250524"/>
            <a:ext cx="1910516" cy="1080118"/>
          </a:xfrm>
          <a:prstGeom prst="rect">
            <a:avLst/>
          </a:prstGeom>
          <a:effectLst>
            <a:softEdge rad="127000"/>
          </a:effectLst>
        </p:spPr>
      </p:pic>
      <p:sp>
        <p:nvSpPr>
          <p:cNvPr id="3" name="ZoneTexte 2">
            <a:extLst>
              <a:ext uri="{FF2B5EF4-FFF2-40B4-BE49-F238E27FC236}">
                <a16:creationId xmlns:a16="http://schemas.microsoft.com/office/drawing/2014/main" id="{114DE556-1C7F-F67B-FC9D-3DA56D6DE4F0}"/>
              </a:ext>
            </a:extLst>
          </p:cNvPr>
          <p:cNvSpPr txBox="1"/>
          <p:nvPr/>
        </p:nvSpPr>
        <p:spPr>
          <a:xfrm>
            <a:off x="2225603" y="1297851"/>
            <a:ext cx="1176555" cy="707886"/>
          </a:xfrm>
          <a:prstGeom prst="rect">
            <a:avLst/>
          </a:prstGeom>
          <a:noFill/>
        </p:spPr>
        <p:txBody>
          <a:bodyPr wrap="square" rtlCol="0">
            <a:spAutoFit/>
          </a:bodyPr>
          <a:lstStyle/>
          <a:p>
            <a:pPr fontAlgn="base">
              <a:spcBef>
                <a:spcPct val="0"/>
              </a:spcBef>
              <a:spcAft>
                <a:spcPct val="0"/>
              </a:spcAft>
              <a:defRPr/>
            </a:pPr>
            <a:r>
              <a:rPr lang="fr-FR" sz="1000" kern="0" dirty="0">
                <a:solidFill>
                  <a:srgbClr val="000000"/>
                </a:solidFill>
              </a:rPr>
              <a:t>Acquisition</a:t>
            </a:r>
          </a:p>
          <a:p>
            <a:pPr fontAlgn="base">
              <a:spcBef>
                <a:spcPct val="0"/>
              </a:spcBef>
              <a:spcAft>
                <a:spcPct val="0"/>
              </a:spcAft>
              <a:defRPr/>
            </a:pPr>
            <a:r>
              <a:rPr lang="fr-FR" sz="1000" kern="0" dirty="0">
                <a:solidFill>
                  <a:srgbClr val="000000"/>
                </a:solidFill>
              </a:rPr>
              <a:t>Traitement</a:t>
            </a:r>
          </a:p>
          <a:p>
            <a:pPr fontAlgn="base">
              <a:spcBef>
                <a:spcPct val="0"/>
              </a:spcBef>
              <a:spcAft>
                <a:spcPct val="0"/>
              </a:spcAft>
              <a:defRPr/>
            </a:pPr>
            <a:r>
              <a:rPr lang="fr-FR" sz="1000" kern="0" dirty="0">
                <a:solidFill>
                  <a:srgbClr val="000000"/>
                </a:solidFill>
              </a:rPr>
              <a:t>Base de données</a:t>
            </a:r>
          </a:p>
          <a:p>
            <a:pPr fontAlgn="base">
              <a:spcBef>
                <a:spcPct val="0"/>
              </a:spcBef>
              <a:spcAft>
                <a:spcPct val="0"/>
              </a:spcAft>
              <a:defRPr/>
            </a:pPr>
            <a:r>
              <a:rPr lang="fr-FR" sz="1000" kern="0" dirty="0">
                <a:solidFill>
                  <a:srgbClr val="000000"/>
                </a:solidFill>
              </a:rPr>
              <a:t>Exploitation </a:t>
            </a:r>
          </a:p>
        </p:txBody>
      </p:sp>
      <p:pic>
        <p:nvPicPr>
          <p:cNvPr id="11" name="Image 10" descr="Une image contenant texte, équipement électronique, afficher, ordinateur&#10;&#10;Description générée automatiquement">
            <a:extLst>
              <a:ext uri="{FF2B5EF4-FFF2-40B4-BE49-F238E27FC236}">
                <a16:creationId xmlns:a16="http://schemas.microsoft.com/office/drawing/2014/main" id="{7F412372-7D6E-B039-B99A-91273798366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2972" y="1643859"/>
            <a:ext cx="647177" cy="442938"/>
          </a:xfrm>
          <a:prstGeom prst="rect">
            <a:avLst/>
          </a:prstGeom>
        </p:spPr>
      </p:pic>
      <p:sp>
        <p:nvSpPr>
          <p:cNvPr id="7" name="Espace réservé du numéro de diapositive 6">
            <a:extLst>
              <a:ext uri="{FF2B5EF4-FFF2-40B4-BE49-F238E27FC236}">
                <a16:creationId xmlns:a16="http://schemas.microsoft.com/office/drawing/2014/main" id="{8961CE7E-CA9A-AC53-84AB-CB53C3AF9C23}"/>
              </a:ext>
            </a:extLst>
          </p:cNvPr>
          <p:cNvSpPr>
            <a:spLocks noGrp="1"/>
          </p:cNvSpPr>
          <p:nvPr>
            <p:ph type="sldNum" sz="quarter" idx="4"/>
          </p:nvPr>
        </p:nvSpPr>
        <p:spPr/>
        <p:txBody>
          <a:bodyPr/>
          <a:lstStyle/>
          <a:p>
            <a:fld id="{BE375096-6367-4A46-9B35-1C341654C780}" type="slidenum">
              <a:rPr lang="en-US" smtClean="0"/>
              <a:pPr/>
              <a:t>7</a:t>
            </a:fld>
            <a:endParaRPr lang="en-US" dirty="0"/>
          </a:p>
        </p:txBody>
      </p:sp>
      <p:sp>
        <p:nvSpPr>
          <p:cNvPr id="10" name="ZoneTexte 9">
            <a:extLst>
              <a:ext uri="{FF2B5EF4-FFF2-40B4-BE49-F238E27FC236}">
                <a16:creationId xmlns:a16="http://schemas.microsoft.com/office/drawing/2014/main" id="{8F00F0E3-67A4-BD9C-E5CF-A64164CB875A}"/>
              </a:ext>
            </a:extLst>
          </p:cNvPr>
          <p:cNvSpPr txBox="1"/>
          <p:nvPr/>
        </p:nvSpPr>
        <p:spPr>
          <a:xfrm>
            <a:off x="1233709" y="2357422"/>
            <a:ext cx="1152128" cy="200055"/>
          </a:xfrm>
          <a:prstGeom prst="rect">
            <a:avLst/>
          </a:prstGeom>
          <a:noFill/>
        </p:spPr>
        <p:txBody>
          <a:bodyPr wrap="square" rtlCol="0">
            <a:spAutoFit/>
          </a:bodyPr>
          <a:lstStyle/>
          <a:p>
            <a:pPr fontAlgn="base">
              <a:spcBef>
                <a:spcPct val="0"/>
              </a:spcBef>
              <a:spcAft>
                <a:spcPct val="0"/>
              </a:spcAft>
              <a:defRPr/>
            </a:pPr>
            <a:r>
              <a:rPr lang="fr-FR" sz="700" i="1" kern="0" dirty="0">
                <a:solidFill>
                  <a:schemeClr val="tx2"/>
                </a:solidFill>
              </a:rPr>
              <a:t>LAN (Ethernet TCP/IP)</a:t>
            </a:r>
          </a:p>
        </p:txBody>
      </p:sp>
      <p:sp>
        <p:nvSpPr>
          <p:cNvPr id="12" name="ZoneTexte 11">
            <a:extLst>
              <a:ext uri="{FF2B5EF4-FFF2-40B4-BE49-F238E27FC236}">
                <a16:creationId xmlns:a16="http://schemas.microsoft.com/office/drawing/2014/main" id="{60A05ADC-A75D-D835-CF9B-EFC3D5AAF500}"/>
              </a:ext>
            </a:extLst>
          </p:cNvPr>
          <p:cNvSpPr txBox="1"/>
          <p:nvPr/>
        </p:nvSpPr>
        <p:spPr>
          <a:xfrm>
            <a:off x="1149891" y="3003798"/>
            <a:ext cx="807585" cy="307777"/>
          </a:xfrm>
          <a:prstGeom prst="rect">
            <a:avLst/>
          </a:prstGeom>
          <a:solidFill>
            <a:schemeClr val="accent2">
              <a:lumMod val="20000"/>
              <a:lumOff val="80000"/>
              <a:alpha val="95000"/>
            </a:schemeClr>
          </a:solidFill>
        </p:spPr>
        <p:txBody>
          <a:bodyPr wrap="square" rtlCol="0">
            <a:spAutoFit/>
          </a:bodyPr>
          <a:lstStyle/>
          <a:p>
            <a:pPr algn="ctr" fontAlgn="base">
              <a:spcBef>
                <a:spcPct val="0"/>
              </a:spcBef>
              <a:spcAft>
                <a:spcPct val="0"/>
              </a:spcAft>
              <a:defRPr/>
            </a:pPr>
            <a:r>
              <a:rPr lang="fr-FR" sz="700" i="1" kern="0" dirty="0">
                <a:solidFill>
                  <a:schemeClr val="tx2"/>
                </a:solidFill>
              </a:rPr>
              <a:t>Interface </a:t>
            </a:r>
          </a:p>
          <a:p>
            <a:pPr algn="ctr" fontAlgn="base">
              <a:spcBef>
                <a:spcPct val="0"/>
              </a:spcBef>
              <a:spcAft>
                <a:spcPct val="0"/>
              </a:spcAft>
              <a:defRPr/>
            </a:pPr>
            <a:r>
              <a:rPr lang="fr-FR" sz="700" i="1" kern="0" dirty="0" err="1">
                <a:solidFill>
                  <a:schemeClr val="tx2"/>
                </a:solidFill>
              </a:rPr>
              <a:t>Lon</a:t>
            </a:r>
            <a:r>
              <a:rPr lang="fr-FR" sz="700" i="1" kern="0" dirty="0">
                <a:solidFill>
                  <a:schemeClr val="tx2"/>
                </a:solidFill>
              </a:rPr>
              <a:t> - TCP/IP</a:t>
            </a:r>
          </a:p>
        </p:txBody>
      </p:sp>
    </p:spTree>
    <p:extLst>
      <p:ext uri="{BB962C8B-B14F-4D97-AF65-F5344CB8AC3E}">
        <p14:creationId xmlns:p14="http://schemas.microsoft.com/office/powerpoint/2010/main" val="62551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Image 56">
            <a:extLst>
              <a:ext uri="{FF2B5EF4-FFF2-40B4-BE49-F238E27FC236}">
                <a16:creationId xmlns:a16="http://schemas.microsoft.com/office/drawing/2014/main" id="{848B1C89-0E61-939F-F08C-747899A48FD2}"/>
              </a:ext>
            </a:extLst>
          </p:cNvPr>
          <p:cNvPicPr>
            <a:picLocks noChangeAspect="1"/>
          </p:cNvPicPr>
          <p:nvPr/>
        </p:nvPicPr>
        <p:blipFill rotWithShape="1">
          <a:blip r:embed="rId2">
            <a:extLst>
              <a:ext uri="{28A0092B-C50C-407E-A947-70E740481C1C}">
                <a14:useLocalDpi xmlns:a14="http://schemas.microsoft.com/office/drawing/2010/main" val="0"/>
              </a:ext>
            </a:extLst>
          </a:blip>
          <a:srcRect t="28519"/>
          <a:stretch/>
        </p:blipFill>
        <p:spPr>
          <a:xfrm>
            <a:off x="119987" y="1203597"/>
            <a:ext cx="8772253" cy="3657094"/>
          </a:xfrm>
          <a:prstGeom prst="rect">
            <a:avLst/>
          </a:prstGeom>
        </p:spPr>
      </p:pic>
      <p:sp>
        <p:nvSpPr>
          <p:cNvPr id="58" name="Rectangle 57">
            <a:extLst>
              <a:ext uri="{FF2B5EF4-FFF2-40B4-BE49-F238E27FC236}">
                <a16:creationId xmlns:a16="http://schemas.microsoft.com/office/drawing/2014/main" id="{8D98E45A-3008-4A6F-05A9-5B21ADECEA36}"/>
              </a:ext>
            </a:extLst>
          </p:cNvPr>
          <p:cNvSpPr/>
          <p:nvPr/>
        </p:nvSpPr>
        <p:spPr>
          <a:xfrm>
            <a:off x="119987" y="1203599"/>
            <a:ext cx="8777455"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re 14">
            <a:extLst>
              <a:ext uri="{FF2B5EF4-FFF2-40B4-BE49-F238E27FC236}">
                <a16:creationId xmlns:a16="http://schemas.microsoft.com/office/drawing/2014/main" id="{BB2FF43F-EBB2-4CBD-6502-2B8634C7F015}"/>
              </a:ext>
            </a:extLst>
          </p:cNvPr>
          <p:cNvSpPr>
            <a:spLocks noGrp="1"/>
          </p:cNvSpPr>
          <p:nvPr>
            <p:ph type="title"/>
          </p:nvPr>
        </p:nvSpPr>
        <p:spPr/>
        <p:txBody>
          <a:bodyPr/>
          <a:lstStyle/>
          <a:p>
            <a:r>
              <a:rPr lang="fr-FR" dirty="0"/>
              <a:t>Optima Vision, unité d’aide à l’exploitation</a:t>
            </a:r>
          </a:p>
        </p:txBody>
      </p:sp>
      <p:sp>
        <p:nvSpPr>
          <p:cNvPr id="3" name="Rectangle 2">
            <a:extLst>
              <a:ext uri="{FF2B5EF4-FFF2-40B4-BE49-F238E27FC236}">
                <a16:creationId xmlns:a16="http://schemas.microsoft.com/office/drawing/2014/main" id="{65C2092E-1939-CA42-6E44-D76CA76CB4CE}"/>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Architecture dite « client /serveur »</a:t>
            </a:r>
          </a:p>
        </p:txBody>
      </p:sp>
      <p:grpSp>
        <p:nvGrpSpPr>
          <p:cNvPr id="56" name="Groupe 55">
            <a:extLst>
              <a:ext uri="{FF2B5EF4-FFF2-40B4-BE49-F238E27FC236}">
                <a16:creationId xmlns:a16="http://schemas.microsoft.com/office/drawing/2014/main" id="{963F7C1E-960A-5E24-E220-A5117271FED9}"/>
              </a:ext>
            </a:extLst>
          </p:cNvPr>
          <p:cNvGrpSpPr/>
          <p:nvPr/>
        </p:nvGrpSpPr>
        <p:grpSpPr>
          <a:xfrm>
            <a:off x="401996" y="1275606"/>
            <a:ext cx="8451492" cy="3172727"/>
            <a:chOff x="401996" y="1343240"/>
            <a:chExt cx="8451492" cy="3172727"/>
          </a:xfrm>
        </p:grpSpPr>
        <p:sp>
          <p:nvSpPr>
            <p:cNvPr id="17" name="Rectangle 230">
              <a:extLst>
                <a:ext uri="{FF2B5EF4-FFF2-40B4-BE49-F238E27FC236}">
                  <a16:creationId xmlns:a16="http://schemas.microsoft.com/office/drawing/2014/main" id="{A8810783-4895-5013-C007-0D0AD6D3E911}"/>
                </a:ext>
              </a:extLst>
            </p:cNvPr>
            <p:cNvSpPr>
              <a:spLocks noChangeArrowheads="1"/>
            </p:cNvSpPr>
            <p:nvPr/>
          </p:nvSpPr>
          <p:spPr bwMode="auto">
            <a:xfrm>
              <a:off x="5794063" y="2636266"/>
              <a:ext cx="3059425" cy="1879699"/>
            </a:xfrm>
            <a:prstGeom prst="rect">
              <a:avLst/>
            </a:prstGeom>
            <a:gradFill flip="none" rotWithShape="1">
              <a:gsLst>
                <a:gs pos="8000">
                  <a:schemeClr val="accent1">
                    <a:lumMod val="20000"/>
                    <a:lumOff val="80000"/>
                  </a:schemeClr>
                </a:gs>
                <a:gs pos="56000">
                  <a:schemeClr val="accent2">
                    <a:lumMod val="40000"/>
                    <a:lumOff val="60000"/>
                  </a:schemeClr>
                </a:gs>
                <a:gs pos="98000">
                  <a:schemeClr val="accent2">
                    <a:lumMod val="60000"/>
                    <a:lumOff val="40000"/>
                  </a:schemeClr>
                </a:gs>
              </a:gsLst>
              <a:path path="circle">
                <a:fillToRect r="100000" b="100000"/>
              </a:path>
              <a:tileRect l="-100000" t="-100000"/>
            </a:gra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22" name="Rectangle 21">
              <a:extLst>
                <a:ext uri="{FF2B5EF4-FFF2-40B4-BE49-F238E27FC236}">
                  <a16:creationId xmlns:a16="http://schemas.microsoft.com/office/drawing/2014/main" id="{2B26FFF2-F726-4C22-8CE8-CFE243C6D556}"/>
                </a:ext>
              </a:extLst>
            </p:cNvPr>
            <p:cNvSpPr/>
            <p:nvPr/>
          </p:nvSpPr>
          <p:spPr>
            <a:xfrm>
              <a:off x="5791204" y="2636266"/>
              <a:ext cx="3062284" cy="1615827"/>
            </a:xfrm>
            <a:prstGeom prst="rect">
              <a:avLst/>
            </a:prstGeom>
            <a:noFill/>
          </p:spPr>
          <p:txBody>
            <a:bodyPr wrap="square">
              <a:spAutoFit/>
            </a:bodyPr>
            <a:lstStyle/>
            <a:p>
              <a:pPr fontAlgn="base">
                <a:spcBef>
                  <a:spcPct val="0"/>
                </a:spcBef>
                <a:spcAft>
                  <a:spcPct val="0"/>
                </a:spcAft>
                <a:defRPr/>
              </a:pPr>
              <a:r>
                <a:rPr lang="fr-FR" sz="1100" kern="0" dirty="0">
                  <a:solidFill>
                    <a:srgbClr val="000000"/>
                  </a:solidFill>
                  <a:cs typeface="Arial" panose="020B0604020202020204" pitchFamily="34" charset="0"/>
                </a:rPr>
                <a:t>Gestion des installations de grandes tailles ; </a:t>
              </a:r>
            </a:p>
            <a:p>
              <a:pPr fontAlgn="base">
                <a:spcBef>
                  <a:spcPct val="0"/>
                </a:spcBef>
                <a:spcAft>
                  <a:spcPct val="0"/>
                </a:spcAft>
                <a:defRPr/>
              </a:pPr>
              <a:endParaRPr lang="fr-FR" sz="1100" kern="0" dirty="0">
                <a:solidFill>
                  <a:srgbClr val="000000"/>
                </a:solidFill>
                <a:cs typeface="Arial" panose="020B0604020202020204" pitchFamily="34" charset="0"/>
              </a:endParaRPr>
            </a:p>
            <a:p>
              <a:pPr fontAlgn="base">
                <a:spcBef>
                  <a:spcPct val="0"/>
                </a:spcBef>
                <a:spcAft>
                  <a:spcPct val="0"/>
                </a:spcAft>
                <a:defRPr/>
              </a:pPr>
              <a:r>
                <a:rPr lang="fr-FR" sz="1100" kern="0" dirty="0">
                  <a:solidFill>
                    <a:srgbClr val="000000"/>
                  </a:solidFill>
                  <a:cs typeface="Arial" panose="020B0604020202020204" pitchFamily="34" charset="0"/>
                </a:rPr>
                <a:t>Les opérateurs disposent de profils distincts ; </a:t>
              </a:r>
            </a:p>
            <a:p>
              <a:pPr fontAlgn="base">
                <a:spcBef>
                  <a:spcPct val="0"/>
                </a:spcBef>
                <a:spcAft>
                  <a:spcPct val="0"/>
                </a:spcAft>
                <a:defRPr/>
              </a:pPr>
              <a:endParaRPr lang="fr-FR" sz="1100" kern="0" dirty="0">
                <a:solidFill>
                  <a:srgbClr val="000000"/>
                </a:solidFill>
                <a:cs typeface="Arial" panose="020B0604020202020204" pitchFamily="34" charset="0"/>
              </a:endParaRPr>
            </a:p>
            <a:p>
              <a:pPr fontAlgn="base">
                <a:spcBef>
                  <a:spcPct val="0"/>
                </a:spcBef>
                <a:spcAft>
                  <a:spcPct val="0"/>
                </a:spcAft>
                <a:defRPr/>
              </a:pPr>
              <a:endParaRPr lang="fr-FR" sz="1100" kern="0" dirty="0">
                <a:solidFill>
                  <a:srgbClr val="000000"/>
                </a:solidFill>
                <a:cs typeface="Arial" panose="020B0604020202020204" pitchFamily="34" charset="0"/>
              </a:endParaRPr>
            </a:p>
            <a:p>
              <a:pPr fontAlgn="base">
                <a:spcBef>
                  <a:spcPct val="0"/>
                </a:spcBef>
                <a:spcAft>
                  <a:spcPct val="0"/>
                </a:spcAft>
                <a:defRPr/>
              </a:pPr>
              <a:endParaRPr lang="fr-FR" sz="1100" kern="0" dirty="0">
                <a:solidFill>
                  <a:srgbClr val="000000"/>
                </a:solidFill>
                <a:cs typeface="Arial" panose="020B0604020202020204" pitchFamily="34" charset="0"/>
              </a:endParaRPr>
            </a:p>
            <a:p>
              <a:pPr fontAlgn="base">
                <a:spcBef>
                  <a:spcPct val="0"/>
                </a:spcBef>
                <a:spcAft>
                  <a:spcPct val="0"/>
                </a:spcAft>
                <a:defRPr/>
              </a:pPr>
              <a:r>
                <a:rPr lang="fr-FR" sz="1100" kern="0" dirty="0">
                  <a:solidFill>
                    <a:srgbClr val="000000"/>
                  </a:solidFill>
                  <a:cs typeface="Arial" panose="020B0604020202020204" pitchFamily="34" charset="0"/>
                </a:rPr>
                <a:t>Exemple : </a:t>
              </a:r>
            </a:p>
            <a:p>
              <a:pPr fontAlgn="base">
                <a:spcBef>
                  <a:spcPct val="0"/>
                </a:spcBef>
                <a:spcAft>
                  <a:spcPct val="0"/>
                </a:spcAft>
                <a:defRPr/>
              </a:pPr>
              <a:r>
                <a:rPr lang="fr-FR" sz="1100" kern="0" dirty="0">
                  <a:solidFill>
                    <a:srgbClr val="000000"/>
                  </a:solidFill>
                  <a:cs typeface="Arial" panose="020B0604020202020204" pitchFamily="34" charset="0"/>
                </a:rPr>
                <a:t>Spécialisation par secteur géographique, </a:t>
              </a:r>
            </a:p>
            <a:p>
              <a:pPr fontAlgn="base">
                <a:spcBef>
                  <a:spcPct val="0"/>
                </a:spcBef>
                <a:spcAft>
                  <a:spcPct val="0"/>
                </a:spcAft>
                <a:defRPr/>
              </a:pPr>
              <a:r>
                <a:rPr lang="fr-FR" sz="1100" kern="0" dirty="0">
                  <a:solidFill>
                    <a:srgbClr val="000000"/>
                  </a:solidFill>
                  <a:cs typeface="Arial" panose="020B0604020202020204" pitchFamily="34" charset="0"/>
                </a:rPr>
                <a:t>Spécialisation par type de risque…</a:t>
              </a:r>
            </a:p>
          </p:txBody>
        </p:sp>
        <p:cxnSp>
          <p:nvCxnSpPr>
            <p:cNvPr id="35" name="Connecteur droit 34">
              <a:extLst>
                <a:ext uri="{FF2B5EF4-FFF2-40B4-BE49-F238E27FC236}">
                  <a16:creationId xmlns:a16="http://schemas.microsoft.com/office/drawing/2014/main" id="{97EAB3AF-6B7B-96E2-9D66-F9A9C5E5B822}"/>
                </a:ext>
              </a:extLst>
            </p:cNvPr>
            <p:cNvCxnSpPr>
              <a:cxnSpLocks/>
            </p:cNvCxnSpPr>
            <p:nvPr/>
          </p:nvCxnSpPr>
          <p:spPr>
            <a:xfrm>
              <a:off x="415355" y="2643758"/>
              <a:ext cx="4280842"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C16D0207-3D69-C2A3-FAD0-3D792D0D4A42}"/>
                </a:ext>
              </a:extLst>
            </p:cNvPr>
            <p:cNvCxnSpPr>
              <a:cxnSpLocks/>
            </p:cNvCxnSpPr>
            <p:nvPr/>
          </p:nvCxnSpPr>
          <p:spPr>
            <a:xfrm flipV="1">
              <a:off x="1230155" y="2303326"/>
              <a:ext cx="0" cy="3404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AB0EF0D8-46E7-5C1C-27D5-2CB5CECA6A58}"/>
                </a:ext>
              </a:extLst>
            </p:cNvPr>
            <p:cNvCxnSpPr>
              <a:cxnSpLocks/>
            </p:cNvCxnSpPr>
            <p:nvPr/>
          </p:nvCxnSpPr>
          <p:spPr>
            <a:xfrm flipV="1">
              <a:off x="3811134" y="2303326"/>
              <a:ext cx="0" cy="3404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A92A75C8-015B-D571-AA2D-FDED433AB183}"/>
                </a:ext>
              </a:extLst>
            </p:cNvPr>
            <p:cNvCxnSpPr>
              <a:cxnSpLocks/>
            </p:cNvCxnSpPr>
            <p:nvPr/>
          </p:nvCxnSpPr>
          <p:spPr>
            <a:xfrm flipV="1">
              <a:off x="1547664" y="2643758"/>
              <a:ext cx="0" cy="8999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7A2B48A0-CDA9-301C-58B7-6A5EFDC4D60B}"/>
                </a:ext>
              </a:extLst>
            </p:cNvPr>
            <p:cNvCxnSpPr>
              <a:cxnSpLocks/>
            </p:cNvCxnSpPr>
            <p:nvPr/>
          </p:nvCxnSpPr>
          <p:spPr>
            <a:xfrm flipV="1">
              <a:off x="4128643" y="2643758"/>
              <a:ext cx="0" cy="8999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60CE7BB-034F-5802-EF3D-ED36F219EFB5}"/>
                </a:ext>
              </a:extLst>
            </p:cNvPr>
            <p:cNvSpPr/>
            <p:nvPr/>
          </p:nvSpPr>
          <p:spPr>
            <a:xfrm>
              <a:off x="415355" y="3219826"/>
              <a:ext cx="1996405" cy="1287286"/>
            </a:xfrm>
            <a:prstGeom prst="rect">
              <a:avLst/>
            </a:prstGeom>
            <a:solidFill>
              <a:schemeClr val="tx2">
                <a:lumMod val="75000"/>
              </a:schemeClr>
            </a:solidFill>
            <a:ln w="254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41" name="Groupe 40">
              <a:extLst>
                <a:ext uri="{FF2B5EF4-FFF2-40B4-BE49-F238E27FC236}">
                  <a16:creationId xmlns:a16="http://schemas.microsoft.com/office/drawing/2014/main" id="{5F673F24-A94D-062E-9671-B10EDB9AFCC2}"/>
                </a:ext>
              </a:extLst>
            </p:cNvPr>
            <p:cNvGrpSpPr/>
            <p:nvPr/>
          </p:nvGrpSpPr>
          <p:grpSpPr>
            <a:xfrm>
              <a:off x="3295675" y="3219825"/>
              <a:ext cx="1996405" cy="1296142"/>
              <a:chOff x="2699792" y="3219825"/>
              <a:chExt cx="1996405" cy="1296142"/>
            </a:xfrm>
          </p:grpSpPr>
          <p:sp>
            <p:nvSpPr>
              <p:cNvPr id="42" name="Rectangle 41">
                <a:extLst>
                  <a:ext uri="{FF2B5EF4-FFF2-40B4-BE49-F238E27FC236}">
                    <a16:creationId xmlns:a16="http://schemas.microsoft.com/office/drawing/2014/main" id="{FF40854F-74F8-6930-0133-C2976143B987}"/>
                  </a:ext>
                </a:extLst>
              </p:cNvPr>
              <p:cNvSpPr/>
              <p:nvPr/>
            </p:nvSpPr>
            <p:spPr>
              <a:xfrm>
                <a:off x="2699792" y="3219825"/>
                <a:ext cx="1996405" cy="1296142"/>
              </a:xfrm>
              <a:prstGeom prst="rect">
                <a:avLst/>
              </a:prstGeom>
              <a:gradFill>
                <a:gsLst>
                  <a:gs pos="8000">
                    <a:srgbClr val="0067B1"/>
                  </a:gs>
                  <a:gs pos="56000">
                    <a:schemeClr val="accent1">
                      <a:lumMod val="40000"/>
                      <a:lumOff val="60000"/>
                    </a:schemeClr>
                  </a:gs>
                  <a:gs pos="98000">
                    <a:schemeClr val="accent1">
                      <a:lumMod val="20000"/>
                      <a:lumOff val="80000"/>
                    </a:schemeClr>
                  </a:gs>
                </a:gsLst>
                <a:path path="circle">
                  <a:fillToRect r="100000" b="100000"/>
                </a:path>
              </a:gra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43" name="Image 42" descr="Une image contenant texte, équipement électronique, ordinateur&#10;&#10;Description générée automatiquement">
                <a:extLst>
                  <a:ext uri="{FF2B5EF4-FFF2-40B4-BE49-F238E27FC236}">
                    <a16:creationId xmlns:a16="http://schemas.microsoft.com/office/drawing/2014/main" id="{6E99B278-F3C1-5BF7-F627-444904075C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1867" y="3321146"/>
                <a:ext cx="1902762" cy="1075787"/>
              </a:xfrm>
              <a:prstGeom prst="rect">
                <a:avLst/>
              </a:prstGeom>
              <a:effectLst>
                <a:softEdge rad="127000"/>
              </a:effectLst>
            </p:spPr>
          </p:pic>
        </p:grpSp>
        <p:pic>
          <p:nvPicPr>
            <p:cNvPr id="44" name="Image 43">
              <a:extLst>
                <a:ext uri="{FF2B5EF4-FFF2-40B4-BE49-F238E27FC236}">
                  <a16:creationId xmlns:a16="http://schemas.microsoft.com/office/drawing/2014/main" id="{6191A67E-E8BF-E004-4DCD-CD45C34EA885}"/>
                </a:ext>
              </a:extLst>
            </p:cNvPr>
            <p:cNvPicPr>
              <a:picLocks noChangeAspect="1"/>
            </p:cNvPicPr>
            <p:nvPr/>
          </p:nvPicPr>
          <p:blipFill>
            <a:blip r:embed="rId4"/>
            <a:stretch>
              <a:fillRect/>
            </a:stretch>
          </p:blipFill>
          <p:spPr>
            <a:xfrm>
              <a:off x="452656" y="3308070"/>
              <a:ext cx="1910516" cy="1080118"/>
            </a:xfrm>
            <a:prstGeom prst="rect">
              <a:avLst/>
            </a:prstGeom>
            <a:effectLst>
              <a:softEdge rad="127000"/>
            </a:effectLst>
          </p:spPr>
        </p:pic>
        <p:sp>
          <p:nvSpPr>
            <p:cNvPr id="2" name="Rectangle 1">
              <a:extLst>
                <a:ext uri="{FF2B5EF4-FFF2-40B4-BE49-F238E27FC236}">
                  <a16:creationId xmlns:a16="http://schemas.microsoft.com/office/drawing/2014/main" id="{CCFB27D5-A5B5-32F1-F712-42F0B4E39A76}"/>
                </a:ext>
              </a:extLst>
            </p:cNvPr>
            <p:cNvSpPr/>
            <p:nvPr/>
          </p:nvSpPr>
          <p:spPr bwMode="auto">
            <a:xfrm>
              <a:off x="401996" y="1349508"/>
              <a:ext cx="2636158" cy="953818"/>
            </a:xfrm>
            <a:prstGeom prst="rect">
              <a:avLst/>
            </a:prstGeom>
            <a:solidFill>
              <a:schemeClr val="accent2">
                <a:lumMod val="60000"/>
                <a:lumOff val="40000"/>
              </a:schemeClr>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5" name="ZoneTexte 4">
              <a:extLst>
                <a:ext uri="{FF2B5EF4-FFF2-40B4-BE49-F238E27FC236}">
                  <a16:creationId xmlns:a16="http://schemas.microsoft.com/office/drawing/2014/main" id="{3FAF86AA-9AFF-0D94-2408-88628DC483B7}"/>
                </a:ext>
              </a:extLst>
            </p:cNvPr>
            <p:cNvSpPr txBox="1"/>
            <p:nvPr/>
          </p:nvSpPr>
          <p:spPr>
            <a:xfrm>
              <a:off x="415356" y="1358197"/>
              <a:ext cx="1756766" cy="215444"/>
            </a:xfrm>
            <a:prstGeom prst="rect">
              <a:avLst/>
            </a:prstGeom>
            <a:noFill/>
          </p:spPr>
          <p:txBody>
            <a:bodyPr wrap="square" rtlCol="0">
              <a:spAutoFit/>
            </a:bodyPr>
            <a:lstStyle/>
            <a:p>
              <a:pPr fontAlgn="base">
                <a:spcBef>
                  <a:spcPct val="0"/>
                </a:spcBef>
                <a:spcAft>
                  <a:spcPct val="0"/>
                </a:spcAft>
                <a:defRPr/>
              </a:pPr>
              <a:r>
                <a:rPr lang="fr-FR" sz="800" b="1" kern="0" dirty="0">
                  <a:solidFill>
                    <a:srgbClr val="000000"/>
                  </a:solidFill>
                </a:rPr>
                <a:t>Poste serveur</a:t>
              </a:r>
            </a:p>
          </p:txBody>
        </p:sp>
        <p:sp>
          <p:nvSpPr>
            <p:cNvPr id="8" name="Rectangle 7">
              <a:extLst>
                <a:ext uri="{FF2B5EF4-FFF2-40B4-BE49-F238E27FC236}">
                  <a16:creationId xmlns:a16="http://schemas.microsoft.com/office/drawing/2014/main" id="{7576B0BC-361A-10EB-F2CF-F8DB509A7240}"/>
                </a:ext>
              </a:extLst>
            </p:cNvPr>
            <p:cNvSpPr/>
            <p:nvPr/>
          </p:nvSpPr>
          <p:spPr bwMode="auto">
            <a:xfrm>
              <a:off x="3134662" y="1349508"/>
              <a:ext cx="1770125" cy="953818"/>
            </a:xfrm>
            <a:prstGeom prst="rect">
              <a:avLst/>
            </a:prstGeom>
            <a:solidFill>
              <a:srgbClr val="E5CFBF"/>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10" name="Rectangle 9">
              <a:extLst>
                <a:ext uri="{FF2B5EF4-FFF2-40B4-BE49-F238E27FC236}">
                  <a16:creationId xmlns:a16="http://schemas.microsoft.com/office/drawing/2014/main" id="{6F7C2895-FF6B-41A5-9125-CFF4CDB3F19B}"/>
                </a:ext>
              </a:extLst>
            </p:cNvPr>
            <p:cNvSpPr/>
            <p:nvPr/>
          </p:nvSpPr>
          <p:spPr bwMode="auto">
            <a:xfrm>
              <a:off x="4649686" y="1357000"/>
              <a:ext cx="255101" cy="938835"/>
            </a:xfrm>
            <a:prstGeom prst="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11" name="ZoneTexte 10">
              <a:extLst>
                <a:ext uri="{FF2B5EF4-FFF2-40B4-BE49-F238E27FC236}">
                  <a16:creationId xmlns:a16="http://schemas.microsoft.com/office/drawing/2014/main" id="{108D1EF8-0B92-755B-B9D1-F657DEF0407F}"/>
                </a:ext>
              </a:extLst>
            </p:cNvPr>
            <p:cNvSpPr txBox="1"/>
            <p:nvPr/>
          </p:nvSpPr>
          <p:spPr>
            <a:xfrm>
              <a:off x="3131840" y="1365238"/>
              <a:ext cx="1772947" cy="215444"/>
            </a:xfrm>
            <a:prstGeom prst="rect">
              <a:avLst/>
            </a:prstGeom>
            <a:noFill/>
          </p:spPr>
          <p:txBody>
            <a:bodyPr wrap="square" rtlCol="0">
              <a:spAutoFit/>
            </a:bodyPr>
            <a:lstStyle/>
            <a:p>
              <a:pPr fontAlgn="base">
                <a:spcBef>
                  <a:spcPct val="0"/>
                </a:spcBef>
                <a:spcAft>
                  <a:spcPct val="0"/>
                </a:spcAft>
                <a:defRPr/>
              </a:pPr>
              <a:r>
                <a:rPr lang="fr-FR" sz="800" b="1" kern="0" dirty="0">
                  <a:solidFill>
                    <a:srgbClr val="000000"/>
                  </a:solidFill>
                </a:rPr>
                <a:t>Poste client  1</a:t>
              </a:r>
            </a:p>
          </p:txBody>
        </p:sp>
        <p:grpSp>
          <p:nvGrpSpPr>
            <p:cNvPr id="54" name="Groupe 53">
              <a:extLst>
                <a:ext uri="{FF2B5EF4-FFF2-40B4-BE49-F238E27FC236}">
                  <a16:creationId xmlns:a16="http://schemas.microsoft.com/office/drawing/2014/main" id="{476B7B30-CC40-5D0F-29FB-499BAE149ECA}"/>
                </a:ext>
              </a:extLst>
            </p:cNvPr>
            <p:cNvGrpSpPr/>
            <p:nvPr/>
          </p:nvGrpSpPr>
          <p:grpSpPr>
            <a:xfrm>
              <a:off x="3185322" y="1699529"/>
              <a:ext cx="1329689" cy="574810"/>
              <a:chOff x="3185322" y="1699529"/>
              <a:chExt cx="1329689" cy="574810"/>
            </a:xfrm>
          </p:grpSpPr>
          <p:pic>
            <p:nvPicPr>
              <p:cNvPr id="9" name="Image 8">
                <a:extLst>
                  <a:ext uri="{FF2B5EF4-FFF2-40B4-BE49-F238E27FC236}">
                    <a16:creationId xmlns:a16="http://schemas.microsoft.com/office/drawing/2014/main" id="{5E7A3711-D55E-3841-FA75-F09C05D49623}"/>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85322" y="1817611"/>
                <a:ext cx="331701" cy="456728"/>
              </a:xfrm>
              <a:prstGeom prst="rect">
                <a:avLst/>
              </a:prstGeom>
            </p:spPr>
          </p:pic>
          <p:pic>
            <p:nvPicPr>
              <p:cNvPr id="12" name="Image 11">
                <a:extLst>
                  <a:ext uri="{FF2B5EF4-FFF2-40B4-BE49-F238E27FC236}">
                    <a16:creationId xmlns:a16="http://schemas.microsoft.com/office/drawing/2014/main" id="{32C400F2-F0DE-FB72-A4A5-BAA2DBA1B2E9}"/>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79080" y="1699529"/>
                <a:ext cx="935931" cy="535338"/>
              </a:xfrm>
              <a:prstGeom prst="rect">
                <a:avLst/>
              </a:prstGeom>
            </p:spPr>
          </p:pic>
        </p:grpSp>
        <p:sp>
          <p:nvSpPr>
            <p:cNvPr id="13" name="ZoneTexte 12">
              <a:extLst>
                <a:ext uri="{FF2B5EF4-FFF2-40B4-BE49-F238E27FC236}">
                  <a16:creationId xmlns:a16="http://schemas.microsoft.com/office/drawing/2014/main" id="{7054A2CE-F4BC-0E4D-E733-0A6D57B744B4}"/>
                </a:ext>
              </a:extLst>
            </p:cNvPr>
            <p:cNvSpPr txBox="1"/>
            <p:nvPr/>
          </p:nvSpPr>
          <p:spPr>
            <a:xfrm>
              <a:off x="1846540" y="1573641"/>
              <a:ext cx="1069276" cy="584775"/>
            </a:xfrm>
            <a:prstGeom prst="rect">
              <a:avLst/>
            </a:prstGeom>
            <a:solidFill>
              <a:schemeClr val="bg1">
                <a:lumMod val="95000"/>
                <a:alpha val="68000"/>
              </a:schemeClr>
            </a:solidFill>
          </p:spPr>
          <p:txBody>
            <a:bodyPr wrap="square" rtlCol="0">
              <a:spAutoFit/>
            </a:bodyPr>
            <a:lstStyle/>
            <a:p>
              <a:pPr fontAlgn="base">
                <a:spcBef>
                  <a:spcPct val="0"/>
                </a:spcBef>
                <a:spcAft>
                  <a:spcPct val="0"/>
                </a:spcAft>
                <a:defRPr/>
              </a:pPr>
              <a:r>
                <a:rPr lang="fr-FR" sz="800" kern="0" dirty="0">
                  <a:solidFill>
                    <a:srgbClr val="000000"/>
                  </a:solidFill>
                </a:rPr>
                <a:t>Acquisition</a:t>
              </a:r>
            </a:p>
            <a:p>
              <a:pPr fontAlgn="base">
                <a:spcBef>
                  <a:spcPct val="0"/>
                </a:spcBef>
                <a:spcAft>
                  <a:spcPct val="0"/>
                </a:spcAft>
                <a:defRPr/>
              </a:pPr>
              <a:r>
                <a:rPr lang="fr-FR" sz="800" kern="0" dirty="0">
                  <a:solidFill>
                    <a:srgbClr val="000000"/>
                  </a:solidFill>
                </a:rPr>
                <a:t>Traitement</a:t>
              </a:r>
            </a:p>
            <a:p>
              <a:pPr fontAlgn="base">
                <a:spcBef>
                  <a:spcPct val="0"/>
                </a:spcBef>
                <a:spcAft>
                  <a:spcPct val="0"/>
                </a:spcAft>
                <a:defRPr/>
              </a:pPr>
              <a:r>
                <a:rPr lang="fr-FR" sz="800" kern="0" dirty="0">
                  <a:solidFill>
                    <a:srgbClr val="000000"/>
                  </a:solidFill>
                </a:rPr>
                <a:t>Base de données</a:t>
              </a:r>
            </a:p>
            <a:p>
              <a:pPr fontAlgn="base">
                <a:spcBef>
                  <a:spcPct val="0"/>
                </a:spcBef>
                <a:spcAft>
                  <a:spcPct val="0"/>
                </a:spcAft>
                <a:defRPr/>
              </a:pPr>
              <a:r>
                <a:rPr lang="fr-FR" sz="800" kern="0" dirty="0">
                  <a:solidFill>
                    <a:srgbClr val="000000"/>
                  </a:solidFill>
                </a:rPr>
                <a:t>Exploitation </a:t>
              </a:r>
            </a:p>
          </p:txBody>
        </p:sp>
        <p:sp>
          <p:nvSpPr>
            <p:cNvPr id="16" name="Rectangle 15">
              <a:extLst>
                <a:ext uri="{FF2B5EF4-FFF2-40B4-BE49-F238E27FC236}">
                  <a16:creationId xmlns:a16="http://schemas.microsoft.com/office/drawing/2014/main" id="{598AF456-9266-9979-38BB-23D6D712646B}"/>
                </a:ext>
              </a:extLst>
            </p:cNvPr>
            <p:cNvSpPr/>
            <p:nvPr/>
          </p:nvSpPr>
          <p:spPr bwMode="auto">
            <a:xfrm>
              <a:off x="5034123" y="1343240"/>
              <a:ext cx="1770125" cy="953818"/>
            </a:xfrm>
            <a:prstGeom prst="rect">
              <a:avLst/>
            </a:prstGeom>
            <a:solidFill>
              <a:srgbClr val="DBBCA5"/>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21" name="Rectangle 20">
              <a:extLst>
                <a:ext uri="{FF2B5EF4-FFF2-40B4-BE49-F238E27FC236}">
                  <a16:creationId xmlns:a16="http://schemas.microsoft.com/office/drawing/2014/main" id="{308FB272-76F2-F183-ACB0-BDF33E844D88}"/>
                </a:ext>
              </a:extLst>
            </p:cNvPr>
            <p:cNvSpPr/>
            <p:nvPr/>
          </p:nvSpPr>
          <p:spPr bwMode="auto">
            <a:xfrm>
              <a:off x="6549147" y="1350732"/>
              <a:ext cx="255101" cy="938835"/>
            </a:xfrm>
            <a:prstGeom prst="rect">
              <a:avLst/>
            </a:prstGeom>
            <a:solidFill>
              <a:srgbClr val="CC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23" name="ZoneTexte 22">
              <a:extLst>
                <a:ext uri="{FF2B5EF4-FFF2-40B4-BE49-F238E27FC236}">
                  <a16:creationId xmlns:a16="http://schemas.microsoft.com/office/drawing/2014/main" id="{E49FE5AF-FB62-DB25-ED24-EF72876C7883}"/>
                </a:ext>
              </a:extLst>
            </p:cNvPr>
            <p:cNvSpPr txBox="1"/>
            <p:nvPr/>
          </p:nvSpPr>
          <p:spPr>
            <a:xfrm>
              <a:off x="5031301" y="1358970"/>
              <a:ext cx="1772947" cy="215444"/>
            </a:xfrm>
            <a:prstGeom prst="rect">
              <a:avLst/>
            </a:prstGeom>
            <a:noFill/>
          </p:spPr>
          <p:txBody>
            <a:bodyPr wrap="square" rtlCol="0">
              <a:spAutoFit/>
            </a:bodyPr>
            <a:lstStyle/>
            <a:p>
              <a:pPr fontAlgn="base">
                <a:spcBef>
                  <a:spcPct val="0"/>
                </a:spcBef>
                <a:spcAft>
                  <a:spcPct val="0"/>
                </a:spcAft>
                <a:defRPr/>
              </a:pPr>
              <a:r>
                <a:rPr lang="fr-FR" sz="800" b="1" kern="0" dirty="0">
                  <a:solidFill>
                    <a:srgbClr val="000000"/>
                  </a:solidFill>
                </a:rPr>
                <a:t>Poste client 2</a:t>
              </a:r>
            </a:p>
          </p:txBody>
        </p:sp>
        <p:sp>
          <p:nvSpPr>
            <p:cNvPr id="26" name="Rectangle 25">
              <a:extLst>
                <a:ext uri="{FF2B5EF4-FFF2-40B4-BE49-F238E27FC236}">
                  <a16:creationId xmlns:a16="http://schemas.microsoft.com/office/drawing/2014/main" id="{5CBFE950-4C3C-4368-9E02-07F9D18EBAE2}"/>
                </a:ext>
              </a:extLst>
            </p:cNvPr>
            <p:cNvSpPr/>
            <p:nvPr/>
          </p:nvSpPr>
          <p:spPr bwMode="auto">
            <a:xfrm>
              <a:off x="2806244" y="1357000"/>
              <a:ext cx="231910" cy="938835"/>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grpSp>
          <p:nvGrpSpPr>
            <p:cNvPr id="49" name="Groupe 48">
              <a:extLst>
                <a:ext uri="{FF2B5EF4-FFF2-40B4-BE49-F238E27FC236}">
                  <a16:creationId xmlns:a16="http://schemas.microsoft.com/office/drawing/2014/main" id="{DFC0BBCF-44BC-C217-08CB-B020738F3A96}"/>
                </a:ext>
              </a:extLst>
            </p:cNvPr>
            <p:cNvGrpSpPr/>
            <p:nvPr/>
          </p:nvGrpSpPr>
          <p:grpSpPr>
            <a:xfrm>
              <a:off x="5084783" y="1693261"/>
              <a:ext cx="1329689" cy="574810"/>
              <a:chOff x="5084783" y="1693261"/>
              <a:chExt cx="1329689" cy="574810"/>
            </a:xfrm>
          </p:grpSpPr>
          <p:pic>
            <p:nvPicPr>
              <p:cNvPr id="18" name="Image 17">
                <a:extLst>
                  <a:ext uri="{FF2B5EF4-FFF2-40B4-BE49-F238E27FC236}">
                    <a16:creationId xmlns:a16="http://schemas.microsoft.com/office/drawing/2014/main" id="{37F1DDCB-D4CF-A2CF-B7E0-CF11D06E0F27}"/>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84783" y="1811343"/>
                <a:ext cx="331701" cy="456728"/>
              </a:xfrm>
              <a:prstGeom prst="rect">
                <a:avLst/>
              </a:prstGeom>
            </p:spPr>
          </p:pic>
          <p:pic>
            <p:nvPicPr>
              <p:cNvPr id="25" name="Image 24">
                <a:extLst>
                  <a:ext uri="{FF2B5EF4-FFF2-40B4-BE49-F238E27FC236}">
                    <a16:creationId xmlns:a16="http://schemas.microsoft.com/office/drawing/2014/main" id="{E474F019-BA36-7B58-7512-73DCB2CBEA47}"/>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78541" y="1693261"/>
                <a:ext cx="935931" cy="535338"/>
              </a:xfrm>
              <a:prstGeom prst="rect">
                <a:avLst/>
              </a:prstGeom>
            </p:spPr>
          </p:pic>
          <p:pic>
            <p:nvPicPr>
              <p:cNvPr id="47" name="Picture 2" descr="C:\Users\pierre-nicolas.caron\Documents\Chubb\Gamme Résonance\Optima Vision\images ecrans Optima Vision\Optima Vision - ecran plan niveau.bmp">
                <a:extLst>
                  <a:ext uri="{FF2B5EF4-FFF2-40B4-BE49-F238E27FC236}">
                    <a16:creationId xmlns:a16="http://schemas.microsoft.com/office/drawing/2014/main" id="{2230A5A8-B98E-5D80-BCAE-7B3D4351EB8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12519" y="1744791"/>
                <a:ext cx="667974" cy="375552"/>
              </a:xfrm>
              <a:prstGeom prst="rect">
                <a:avLst/>
              </a:prstGeom>
              <a:noFill/>
              <a:extLst>
                <a:ext uri="{909E8E84-426E-40DD-AFC4-6F175D3DCCD1}">
                  <a14:hiddenFill xmlns:a14="http://schemas.microsoft.com/office/drawing/2010/main">
                    <a:solidFill>
                      <a:srgbClr val="FFFFFF"/>
                    </a:solidFill>
                  </a14:hiddenFill>
                </a:ext>
              </a:extLst>
            </p:spPr>
          </p:pic>
        </p:grpSp>
        <p:pic>
          <p:nvPicPr>
            <p:cNvPr id="48" name="Image 47" descr="Une image contenant texte, équipement électronique, afficher, ordinateur&#10;&#10;Description générée automatiquement">
              <a:extLst>
                <a:ext uri="{FF2B5EF4-FFF2-40B4-BE49-F238E27FC236}">
                  <a16:creationId xmlns:a16="http://schemas.microsoft.com/office/drawing/2014/main" id="{CAF98C79-B717-09DE-D553-F9B2A05B4B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13183" y="1728239"/>
              <a:ext cx="647177" cy="442938"/>
            </a:xfrm>
            <a:prstGeom prst="rect">
              <a:avLst/>
            </a:prstGeom>
          </p:spPr>
        </p:pic>
      </p:grpSp>
      <p:sp>
        <p:nvSpPr>
          <p:cNvPr id="14" name="Espace réservé du numéro de diapositive 13">
            <a:extLst>
              <a:ext uri="{FF2B5EF4-FFF2-40B4-BE49-F238E27FC236}">
                <a16:creationId xmlns:a16="http://schemas.microsoft.com/office/drawing/2014/main" id="{57E727DE-9B93-6B28-F04F-AF1A9889C8EE}"/>
              </a:ext>
            </a:extLst>
          </p:cNvPr>
          <p:cNvSpPr>
            <a:spLocks noGrp="1"/>
          </p:cNvSpPr>
          <p:nvPr>
            <p:ph type="sldNum" sz="quarter" idx="4"/>
          </p:nvPr>
        </p:nvSpPr>
        <p:spPr/>
        <p:txBody>
          <a:bodyPr/>
          <a:lstStyle/>
          <a:p>
            <a:fld id="{BE375096-6367-4A46-9B35-1C341654C780}" type="slidenum">
              <a:rPr lang="en-US" smtClean="0"/>
              <a:pPr/>
              <a:t>8</a:t>
            </a:fld>
            <a:endParaRPr lang="en-US" dirty="0"/>
          </a:p>
        </p:txBody>
      </p:sp>
      <p:grpSp>
        <p:nvGrpSpPr>
          <p:cNvPr id="19" name="Groupe 18">
            <a:extLst>
              <a:ext uri="{FF2B5EF4-FFF2-40B4-BE49-F238E27FC236}">
                <a16:creationId xmlns:a16="http://schemas.microsoft.com/office/drawing/2014/main" id="{2DD03F02-D3E4-9C13-E790-EE905D7B8B9F}"/>
              </a:ext>
            </a:extLst>
          </p:cNvPr>
          <p:cNvGrpSpPr/>
          <p:nvPr/>
        </p:nvGrpSpPr>
        <p:grpSpPr>
          <a:xfrm>
            <a:off x="452656" y="1627737"/>
            <a:ext cx="1319197" cy="578968"/>
            <a:chOff x="452656" y="1695371"/>
            <a:chExt cx="1319197" cy="578968"/>
          </a:xfrm>
        </p:grpSpPr>
        <p:pic>
          <p:nvPicPr>
            <p:cNvPr id="20" name="Image 19">
              <a:extLst>
                <a:ext uri="{FF2B5EF4-FFF2-40B4-BE49-F238E27FC236}">
                  <a16:creationId xmlns:a16="http://schemas.microsoft.com/office/drawing/2014/main" id="{763E4802-A42A-9E4E-5834-FEEF62A943A1}"/>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656" y="1817611"/>
              <a:ext cx="331701" cy="456728"/>
            </a:xfrm>
            <a:prstGeom prst="rect">
              <a:avLst/>
            </a:prstGeom>
          </p:spPr>
        </p:pic>
        <p:pic>
          <p:nvPicPr>
            <p:cNvPr id="24" name="Image 23">
              <a:extLst>
                <a:ext uri="{FF2B5EF4-FFF2-40B4-BE49-F238E27FC236}">
                  <a16:creationId xmlns:a16="http://schemas.microsoft.com/office/drawing/2014/main" id="{1C5F0F8E-EDF4-278D-E78A-72DC54C95A22}"/>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5922" y="1695371"/>
              <a:ext cx="935931" cy="535338"/>
            </a:xfrm>
            <a:prstGeom prst="rect">
              <a:avLst/>
            </a:prstGeom>
          </p:spPr>
        </p:pic>
        <p:pic>
          <p:nvPicPr>
            <p:cNvPr id="27" name="Image 26" descr="Une image contenant texte, intérieur, équipement électronique, afficher&#10;&#10;Description générée automatiquement">
              <a:extLst>
                <a:ext uri="{FF2B5EF4-FFF2-40B4-BE49-F238E27FC236}">
                  <a16:creationId xmlns:a16="http://schemas.microsoft.com/office/drawing/2014/main" id="{EA208544-62E8-C6B8-2723-2C07AF7E019A}"/>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951049" y="1726781"/>
              <a:ext cx="677059" cy="400227"/>
            </a:xfrm>
            <a:prstGeom prst="rect">
              <a:avLst/>
            </a:prstGeom>
          </p:spPr>
        </p:pic>
      </p:grpSp>
      <p:sp>
        <p:nvSpPr>
          <p:cNvPr id="7" name="ZoneTexte 6">
            <a:extLst>
              <a:ext uri="{FF2B5EF4-FFF2-40B4-BE49-F238E27FC236}">
                <a16:creationId xmlns:a16="http://schemas.microsoft.com/office/drawing/2014/main" id="{62FA4616-4DD2-5235-8281-D436F6A93FB9}"/>
              </a:ext>
            </a:extLst>
          </p:cNvPr>
          <p:cNvSpPr txBox="1"/>
          <p:nvPr/>
        </p:nvSpPr>
        <p:spPr>
          <a:xfrm>
            <a:off x="1233709" y="2357422"/>
            <a:ext cx="1152128" cy="200055"/>
          </a:xfrm>
          <a:prstGeom prst="rect">
            <a:avLst/>
          </a:prstGeom>
          <a:noFill/>
        </p:spPr>
        <p:txBody>
          <a:bodyPr wrap="square" rtlCol="0">
            <a:spAutoFit/>
          </a:bodyPr>
          <a:lstStyle/>
          <a:p>
            <a:pPr fontAlgn="base">
              <a:spcBef>
                <a:spcPct val="0"/>
              </a:spcBef>
              <a:spcAft>
                <a:spcPct val="0"/>
              </a:spcAft>
              <a:defRPr/>
            </a:pPr>
            <a:r>
              <a:rPr lang="fr-FR" sz="700" i="1" kern="0" dirty="0">
                <a:solidFill>
                  <a:schemeClr val="tx2"/>
                </a:solidFill>
              </a:rPr>
              <a:t>LAN (Ethernet TCP/IP)</a:t>
            </a:r>
          </a:p>
        </p:txBody>
      </p:sp>
      <p:sp>
        <p:nvSpPr>
          <p:cNvPr id="28" name="ZoneTexte 27">
            <a:extLst>
              <a:ext uri="{FF2B5EF4-FFF2-40B4-BE49-F238E27FC236}">
                <a16:creationId xmlns:a16="http://schemas.microsoft.com/office/drawing/2014/main" id="{565A4446-9FE2-1113-D5DF-8F93AD1CEC5A}"/>
              </a:ext>
            </a:extLst>
          </p:cNvPr>
          <p:cNvSpPr txBox="1"/>
          <p:nvPr/>
        </p:nvSpPr>
        <p:spPr>
          <a:xfrm>
            <a:off x="1149891" y="3003798"/>
            <a:ext cx="807585" cy="307777"/>
          </a:xfrm>
          <a:prstGeom prst="rect">
            <a:avLst/>
          </a:prstGeom>
          <a:solidFill>
            <a:schemeClr val="accent2">
              <a:lumMod val="20000"/>
              <a:lumOff val="80000"/>
              <a:alpha val="95000"/>
            </a:schemeClr>
          </a:solidFill>
        </p:spPr>
        <p:txBody>
          <a:bodyPr wrap="square" rtlCol="0">
            <a:spAutoFit/>
          </a:bodyPr>
          <a:lstStyle/>
          <a:p>
            <a:pPr algn="ctr" fontAlgn="base">
              <a:spcBef>
                <a:spcPct val="0"/>
              </a:spcBef>
              <a:spcAft>
                <a:spcPct val="0"/>
              </a:spcAft>
              <a:defRPr/>
            </a:pPr>
            <a:r>
              <a:rPr lang="fr-FR" sz="700" i="1" kern="0" dirty="0">
                <a:solidFill>
                  <a:schemeClr val="tx2"/>
                </a:solidFill>
              </a:rPr>
              <a:t>Interface </a:t>
            </a:r>
          </a:p>
          <a:p>
            <a:pPr algn="ctr" fontAlgn="base">
              <a:spcBef>
                <a:spcPct val="0"/>
              </a:spcBef>
              <a:spcAft>
                <a:spcPct val="0"/>
              </a:spcAft>
              <a:defRPr/>
            </a:pPr>
            <a:r>
              <a:rPr lang="fr-FR" sz="700" i="1" kern="0" dirty="0" err="1">
                <a:solidFill>
                  <a:schemeClr val="tx2"/>
                </a:solidFill>
              </a:rPr>
              <a:t>Lon</a:t>
            </a:r>
            <a:r>
              <a:rPr lang="fr-FR" sz="700" i="1" kern="0" dirty="0">
                <a:solidFill>
                  <a:schemeClr val="tx2"/>
                </a:solidFill>
              </a:rPr>
              <a:t> - TCP/IP</a:t>
            </a:r>
          </a:p>
        </p:txBody>
      </p:sp>
    </p:spTree>
    <p:extLst>
      <p:ext uri="{BB962C8B-B14F-4D97-AF65-F5344CB8AC3E}">
        <p14:creationId xmlns:p14="http://schemas.microsoft.com/office/powerpoint/2010/main" val="4192844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Image 51">
            <a:extLst>
              <a:ext uri="{FF2B5EF4-FFF2-40B4-BE49-F238E27FC236}">
                <a16:creationId xmlns:a16="http://schemas.microsoft.com/office/drawing/2014/main" id="{E81B484F-0B6B-76C1-69A4-A6DE4AA8E4C3}"/>
              </a:ext>
            </a:extLst>
          </p:cNvPr>
          <p:cNvPicPr>
            <a:picLocks noChangeAspect="1"/>
          </p:cNvPicPr>
          <p:nvPr/>
        </p:nvPicPr>
        <p:blipFill rotWithShape="1">
          <a:blip r:embed="rId2">
            <a:extLst>
              <a:ext uri="{28A0092B-C50C-407E-A947-70E740481C1C}">
                <a14:useLocalDpi xmlns:a14="http://schemas.microsoft.com/office/drawing/2010/main" val="0"/>
              </a:ext>
            </a:extLst>
          </a:blip>
          <a:srcRect t="28519"/>
          <a:stretch/>
        </p:blipFill>
        <p:spPr>
          <a:xfrm>
            <a:off x="123456" y="1203597"/>
            <a:ext cx="8768784" cy="3657094"/>
          </a:xfrm>
          <a:prstGeom prst="rect">
            <a:avLst/>
          </a:prstGeom>
        </p:spPr>
      </p:pic>
      <p:sp>
        <p:nvSpPr>
          <p:cNvPr id="53" name="Rectangle 52">
            <a:extLst>
              <a:ext uri="{FF2B5EF4-FFF2-40B4-BE49-F238E27FC236}">
                <a16:creationId xmlns:a16="http://schemas.microsoft.com/office/drawing/2014/main" id="{32F8915D-4E54-C183-F33C-6C09FA1586DA}"/>
              </a:ext>
            </a:extLst>
          </p:cNvPr>
          <p:cNvSpPr/>
          <p:nvPr/>
        </p:nvSpPr>
        <p:spPr>
          <a:xfrm>
            <a:off x="125189" y="1203599"/>
            <a:ext cx="8772253" cy="3670076"/>
          </a:xfrm>
          <a:prstGeom prst="rect">
            <a:avLst/>
          </a:prstGeom>
          <a:solidFill>
            <a:schemeClr val="bg1">
              <a:lumMod val="9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Titre 14">
            <a:extLst>
              <a:ext uri="{FF2B5EF4-FFF2-40B4-BE49-F238E27FC236}">
                <a16:creationId xmlns:a16="http://schemas.microsoft.com/office/drawing/2014/main" id="{BB2FF43F-EBB2-4CBD-6502-2B8634C7F015}"/>
              </a:ext>
            </a:extLst>
          </p:cNvPr>
          <p:cNvSpPr>
            <a:spLocks noGrp="1"/>
          </p:cNvSpPr>
          <p:nvPr>
            <p:ph type="title"/>
          </p:nvPr>
        </p:nvSpPr>
        <p:spPr/>
        <p:txBody>
          <a:bodyPr/>
          <a:lstStyle/>
          <a:p>
            <a:r>
              <a:rPr lang="fr-FR" dirty="0"/>
              <a:t>Optima Vision, unité d’aide à l’exploitation</a:t>
            </a:r>
          </a:p>
        </p:txBody>
      </p:sp>
      <p:sp>
        <p:nvSpPr>
          <p:cNvPr id="3" name="Rectangle 2">
            <a:extLst>
              <a:ext uri="{FF2B5EF4-FFF2-40B4-BE49-F238E27FC236}">
                <a16:creationId xmlns:a16="http://schemas.microsoft.com/office/drawing/2014/main" id="{65C2092E-1939-CA42-6E44-D76CA76CB4CE}"/>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lumMod val="60000"/>
                    <a:lumOff val="40000"/>
                  </a:srgbClr>
                </a:solidFill>
                <a:effectLst/>
                <a:uLnTx/>
                <a:uFillTx/>
                <a:latin typeface="Arial"/>
                <a:ea typeface="+mn-ea"/>
                <a:cs typeface="+mn-cs"/>
              </a:rPr>
              <a:t>Architecture dite « client /serveur »</a:t>
            </a:r>
          </a:p>
        </p:txBody>
      </p:sp>
      <p:sp>
        <p:nvSpPr>
          <p:cNvPr id="17" name="Rectangle 230">
            <a:extLst>
              <a:ext uri="{FF2B5EF4-FFF2-40B4-BE49-F238E27FC236}">
                <a16:creationId xmlns:a16="http://schemas.microsoft.com/office/drawing/2014/main" id="{A8810783-4895-5013-C007-0D0AD6D3E911}"/>
              </a:ext>
            </a:extLst>
          </p:cNvPr>
          <p:cNvSpPr>
            <a:spLocks noChangeArrowheads="1"/>
          </p:cNvSpPr>
          <p:nvPr/>
        </p:nvSpPr>
        <p:spPr bwMode="auto">
          <a:xfrm>
            <a:off x="5791204" y="2832504"/>
            <a:ext cx="3059425" cy="1615827"/>
          </a:xfrm>
          <a:prstGeom prst="rect">
            <a:avLst/>
          </a:prstGeom>
          <a:gradFill flip="none" rotWithShape="1">
            <a:gsLst>
              <a:gs pos="8000">
                <a:schemeClr val="accent1">
                  <a:lumMod val="20000"/>
                  <a:lumOff val="80000"/>
                </a:schemeClr>
              </a:gs>
              <a:gs pos="56000">
                <a:schemeClr val="accent2">
                  <a:lumMod val="40000"/>
                  <a:lumOff val="60000"/>
                </a:schemeClr>
              </a:gs>
              <a:gs pos="98000">
                <a:schemeClr val="accent2">
                  <a:lumMod val="60000"/>
                  <a:lumOff val="40000"/>
                </a:schemeClr>
              </a:gs>
            </a:gsLst>
            <a:path path="circle">
              <a:fillToRect r="100000" b="100000"/>
            </a:path>
            <a:tileRect l="-100000" t="-100000"/>
          </a:gra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900" kern="0">
              <a:solidFill>
                <a:srgbClr val="000000"/>
              </a:solidFill>
            </a:endParaRPr>
          </a:p>
        </p:txBody>
      </p:sp>
      <p:sp>
        <p:nvSpPr>
          <p:cNvPr id="22" name="Rectangle 21">
            <a:extLst>
              <a:ext uri="{FF2B5EF4-FFF2-40B4-BE49-F238E27FC236}">
                <a16:creationId xmlns:a16="http://schemas.microsoft.com/office/drawing/2014/main" id="{2B26FFF2-F726-4C22-8CE8-CFE243C6D556}"/>
              </a:ext>
            </a:extLst>
          </p:cNvPr>
          <p:cNvSpPr/>
          <p:nvPr/>
        </p:nvSpPr>
        <p:spPr>
          <a:xfrm>
            <a:off x="5791204" y="2832505"/>
            <a:ext cx="3062284" cy="1615827"/>
          </a:xfrm>
          <a:prstGeom prst="rect">
            <a:avLst/>
          </a:prstGeom>
          <a:noFill/>
        </p:spPr>
        <p:txBody>
          <a:bodyPr wrap="square">
            <a:spAutoFit/>
          </a:bodyPr>
          <a:lstStyle/>
          <a:p>
            <a:pPr fontAlgn="base">
              <a:spcBef>
                <a:spcPct val="0"/>
              </a:spcBef>
              <a:spcAft>
                <a:spcPct val="0"/>
              </a:spcAft>
              <a:defRPr/>
            </a:pPr>
            <a:r>
              <a:rPr lang="fr-FR" sz="1100" kern="0" dirty="0">
                <a:solidFill>
                  <a:srgbClr val="000000"/>
                </a:solidFill>
                <a:cs typeface="Arial" panose="020B0604020202020204" pitchFamily="34" charset="0"/>
              </a:rPr>
              <a:t>Gestion des installations de grandes tailles ; </a:t>
            </a:r>
          </a:p>
          <a:p>
            <a:pPr fontAlgn="base">
              <a:spcBef>
                <a:spcPct val="0"/>
              </a:spcBef>
              <a:spcAft>
                <a:spcPct val="0"/>
              </a:spcAft>
              <a:defRPr/>
            </a:pPr>
            <a:endParaRPr lang="fr-FR" sz="1100" kern="0" dirty="0">
              <a:solidFill>
                <a:srgbClr val="000000"/>
              </a:solidFill>
              <a:cs typeface="Arial" panose="020B0604020202020204" pitchFamily="34" charset="0"/>
            </a:endParaRPr>
          </a:p>
          <a:p>
            <a:pPr fontAlgn="base">
              <a:spcBef>
                <a:spcPct val="0"/>
              </a:spcBef>
              <a:spcAft>
                <a:spcPct val="0"/>
              </a:spcAft>
              <a:defRPr/>
            </a:pPr>
            <a:r>
              <a:rPr lang="fr-FR" sz="1100" kern="0" dirty="0">
                <a:solidFill>
                  <a:srgbClr val="000000"/>
                </a:solidFill>
                <a:cs typeface="Arial" panose="020B0604020202020204" pitchFamily="34" charset="0"/>
              </a:rPr>
              <a:t>Les opérateurs disposent de profils distincts ; </a:t>
            </a:r>
          </a:p>
          <a:p>
            <a:pPr fontAlgn="base">
              <a:spcBef>
                <a:spcPct val="0"/>
              </a:spcBef>
              <a:spcAft>
                <a:spcPct val="0"/>
              </a:spcAft>
              <a:defRPr/>
            </a:pPr>
            <a:endParaRPr lang="fr-FR" sz="1100" kern="0" dirty="0">
              <a:solidFill>
                <a:srgbClr val="000000"/>
              </a:solidFill>
              <a:cs typeface="Arial" panose="020B0604020202020204" pitchFamily="34" charset="0"/>
            </a:endParaRPr>
          </a:p>
          <a:p>
            <a:pPr fontAlgn="base">
              <a:spcBef>
                <a:spcPct val="0"/>
              </a:spcBef>
              <a:spcAft>
                <a:spcPct val="0"/>
              </a:spcAft>
              <a:defRPr/>
            </a:pPr>
            <a:endParaRPr lang="fr-FR" sz="1100" kern="0" dirty="0">
              <a:solidFill>
                <a:srgbClr val="000000"/>
              </a:solidFill>
              <a:cs typeface="Arial" panose="020B0604020202020204" pitchFamily="34" charset="0"/>
            </a:endParaRPr>
          </a:p>
          <a:p>
            <a:pPr fontAlgn="base">
              <a:spcBef>
                <a:spcPct val="0"/>
              </a:spcBef>
              <a:spcAft>
                <a:spcPct val="0"/>
              </a:spcAft>
              <a:defRPr/>
            </a:pPr>
            <a:endParaRPr lang="fr-FR" sz="1100" kern="0" dirty="0">
              <a:solidFill>
                <a:srgbClr val="000000"/>
              </a:solidFill>
              <a:cs typeface="Arial" panose="020B0604020202020204" pitchFamily="34" charset="0"/>
            </a:endParaRPr>
          </a:p>
          <a:p>
            <a:pPr fontAlgn="base">
              <a:spcBef>
                <a:spcPct val="0"/>
              </a:spcBef>
              <a:spcAft>
                <a:spcPct val="0"/>
              </a:spcAft>
              <a:defRPr/>
            </a:pPr>
            <a:r>
              <a:rPr lang="fr-FR" sz="1100" kern="0" dirty="0">
                <a:solidFill>
                  <a:srgbClr val="000000"/>
                </a:solidFill>
                <a:cs typeface="Arial" panose="020B0604020202020204" pitchFamily="34" charset="0"/>
              </a:rPr>
              <a:t>Exemple : </a:t>
            </a:r>
          </a:p>
          <a:p>
            <a:pPr fontAlgn="base">
              <a:spcBef>
                <a:spcPct val="0"/>
              </a:spcBef>
              <a:spcAft>
                <a:spcPct val="0"/>
              </a:spcAft>
              <a:defRPr/>
            </a:pPr>
            <a:r>
              <a:rPr lang="fr-FR" sz="1100" kern="0" dirty="0">
                <a:solidFill>
                  <a:srgbClr val="000000"/>
                </a:solidFill>
                <a:cs typeface="Arial" panose="020B0604020202020204" pitchFamily="34" charset="0"/>
              </a:rPr>
              <a:t>Spécialisation par secteur géographique, </a:t>
            </a:r>
          </a:p>
          <a:p>
            <a:pPr fontAlgn="base">
              <a:spcBef>
                <a:spcPct val="0"/>
              </a:spcBef>
              <a:spcAft>
                <a:spcPct val="0"/>
              </a:spcAft>
              <a:defRPr/>
            </a:pPr>
            <a:r>
              <a:rPr lang="fr-FR" sz="1100" kern="0" dirty="0">
                <a:solidFill>
                  <a:srgbClr val="000000"/>
                </a:solidFill>
                <a:cs typeface="Arial" panose="020B0604020202020204" pitchFamily="34" charset="0"/>
              </a:rPr>
              <a:t>Spécialisation par type de risque…</a:t>
            </a:r>
          </a:p>
        </p:txBody>
      </p:sp>
      <p:sp>
        <p:nvSpPr>
          <p:cNvPr id="19" name="Rectangle 18">
            <a:extLst>
              <a:ext uri="{FF2B5EF4-FFF2-40B4-BE49-F238E27FC236}">
                <a16:creationId xmlns:a16="http://schemas.microsoft.com/office/drawing/2014/main" id="{656F2FF5-45B0-B33F-1D80-47D956F42AB4}"/>
              </a:ext>
            </a:extLst>
          </p:cNvPr>
          <p:cNvSpPr/>
          <p:nvPr/>
        </p:nvSpPr>
        <p:spPr bwMode="auto">
          <a:xfrm>
            <a:off x="401996" y="1281874"/>
            <a:ext cx="2636158" cy="953818"/>
          </a:xfrm>
          <a:prstGeom prst="rect">
            <a:avLst/>
          </a:prstGeom>
          <a:solidFill>
            <a:schemeClr val="accent2">
              <a:lumMod val="60000"/>
              <a:lumOff val="40000"/>
            </a:schemeClr>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27" name="ZoneTexte 26">
            <a:extLst>
              <a:ext uri="{FF2B5EF4-FFF2-40B4-BE49-F238E27FC236}">
                <a16:creationId xmlns:a16="http://schemas.microsoft.com/office/drawing/2014/main" id="{FE149303-3A8D-D8D3-C455-0FDE42F2C242}"/>
              </a:ext>
            </a:extLst>
          </p:cNvPr>
          <p:cNvSpPr txBox="1"/>
          <p:nvPr/>
        </p:nvSpPr>
        <p:spPr>
          <a:xfrm>
            <a:off x="415356" y="1290563"/>
            <a:ext cx="1756766" cy="215444"/>
          </a:xfrm>
          <a:prstGeom prst="rect">
            <a:avLst/>
          </a:prstGeom>
          <a:noFill/>
        </p:spPr>
        <p:txBody>
          <a:bodyPr wrap="square" rtlCol="0">
            <a:spAutoFit/>
          </a:bodyPr>
          <a:lstStyle/>
          <a:p>
            <a:pPr fontAlgn="base">
              <a:spcBef>
                <a:spcPct val="0"/>
              </a:spcBef>
              <a:spcAft>
                <a:spcPct val="0"/>
              </a:spcAft>
              <a:defRPr/>
            </a:pPr>
            <a:r>
              <a:rPr lang="fr-FR" sz="800" b="1" kern="0" dirty="0">
                <a:solidFill>
                  <a:srgbClr val="000000"/>
                </a:solidFill>
              </a:rPr>
              <a:t>Poste serveur</a:t>
            </a:r>
          </a:p>
        </p:txBody>
      </p:sp>
      <p:sp>
        <p:nvSpPr>
          <p:cNvPr id="30" name="Rectangle 29">
            <a:extLst>
              <a:ext uri="{FF2B5EF4-FFF2-40B4-BE49-F238E27FC236}">
                <a16:creationId xmlns:a16="http://schemas.microsoft.com/office/drawing/2014/main" id="{7CA83031-E3F8-1B8C-A833-A4F3E849D213}"/>
              </a:ext>
            </a:extLst>
          </p:cNvPr>
          <p:cNvSpPr/>
          <p:nvPr/>
        </p:nvSpPr>
        <p:spPr bwMode="auto">
          <a:xfrm>
            <a:off x="3134662" y="1281874"/>
            <a:ext cx="1770125" cy="953818"/>
          </a:xfrm>
          <a:prstGeom prst="rect">
            <a:avLst/>
          </a:prstGeom>
          <a:solidFill>
            <a:srgbClr val="E5CFBF"/>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32" name="Rectangle 31">
            <a:extLst>
              <a:ext uri="{FF2B5EF4-FFF2-40B4-BE49-F238E27FC236}">
                <a16:creationId xmlns:a16="http://schemas.microsoft.com/office/drawing/2014/main" id="{02DBF187-C632-FB6E-93FB-644DEA0B71D6}"/>
              </a:ext>
            </a:extLst>
          </p:cNvPr>
          <p:cNvSpPr/>
          <p:nvPr/>
        </p:nvSpPr>
        <p:spPr bwMode="auto">
          <a:xfrm>
            <a:off x="4649686" y="1289366"/>
            <a:ext cx="255101" cy="938835"/>
          </a:xfrm>
          <a:prstGeom prst="rect">
            <a:avLst/>
          </a:prstGeom>
          <a:solidFill>
            <a:srgbClr val="FFCC99"/>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33" name="ZoneTexte 32">
            <a:extLst>
              <a:ext uri="{FF2B5EF4-FFF2-40B4-BE49-F238E27FC236}">
                <a16:creationId xmlns:a16="http://schemas.microsoft.com/office/drawing/2014/main" id="{F5BBB4D6-1D47-F2B1-E337-E37F5405395A}"/>
              </a:ext>
            </a:extLst>
          </p:cNvPr>
          <p:cNvSpPr txBox="1"/>
          <p:nvPr/>
        </p:nvSpPr>
        <p:spPr>
          <a:xfrm>
            <a:off x="3131840" y="1297604"/>
            <a:ext cx="1772947" cy="215444"/>
          </a:xfrm>
          <a:prstGeom prst="rect">
            <a:avLst/>
          </a:prstGeom>
          <a:noFill/>
        </p:spPr>
        <p:txBody>
          <a:bodyPr wrap="square" rtlCol="0">
            <a:spAutoFit/>
          </a:bodyPr>
          <a:lstStyle/>
          <a:p>
            <a:pPr fontAlgn="base">
              <a:spcBef>
                <a:spcPct val="0"/>
              </a:spcBef>
              <a:spcAft>
                <a:spcPct val="0"/>
              </a:spcAft>
              <a:defRPr/>
            </a:pPr>
            <a:r>
              <a:rPr lang="fr-FR" sz="800" b="1" kern="0" dirty="0">
                <a:solidFill>
                  <a:srgbClr val="000000"/>
                </a:solidFill>
              </a:rPr>
              <a:t>Poste client  1</a:t>
            </a:r>
          </a:p>
        </p:txBody>
      </p:sp>
      <p:pic>
        <p:nvPicPr>
          <p:cNvPr id="34" name="Image 33">
            <a:extLst>
              <a:ext uri="{FF2B5EF4-FFF2-40B4-BE49-F238E27FC236}">
                <a16:creationId xmlns:a16="http://schemas.microsoft.com/office/drawing/2014/main" id="{81270730-3D86-42BB-0D6B-C62ABD48E72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79080" y="1631895"/>
            <a:ext cx="935931" cy="535338"/>
          </a:xfrm>
          <a:prstGeom prst="rect">
            <a:avLst/>
          </a:prstGeom>
        </p:spPr>
      </p:pic>
      <p:cxnSp>
        <p:nvCxnSpPr>
          <p:cNvPr id="35" name="Connecteur droit 34">
            <a:extLst>
              <a:ext uri="{FF2B5EF4-FFF2-40B4-BE49-F238E27FC236}">
                <a16:creationId xmlns:a16="http://schemas.microsoft.com/office/drawing/2014/main" id="{97EAB3AF-6B7B-96E2-9D66-F9A9C5E5B822}"/>
              </a:ext>
            </a:extLst>
          </p:cNvPr>
          <p:cNvCxnSpPr>
            <a:cxnSpLocks/>
          </p:cNvCxnSpPr>
          <p:nvPr/>
        </p:nvCxnSpPr>
        <p:spPr>
          <a:xfrm>
            <a:off x="415355" y="2576124"/>
            <a:ext cx="843527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C16D0207-3D69-C2A3-FAD0-3D792D0D4A42}"/>
              </a:ext>
            </a:extLst>
          </p:cNvPr>
          <p:cNvCxnSpPr>
            <a:cxnSpLocks/>
          </p:cNvCxnSpPr>
          <p:nvPr/>
        </p:nvCxnSpPr>
        <p:spPr>
          <a:xfrm flipV="1">
            <a:off x="1230155" y="2235692"/>
            <a:ext cx="0" cy="3404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AB0EF0D8-46E7-5C1C-27D5-2CB5CECA6A58}"/>
              </a:ext>
            </a:extLst>
          </p:cNvPr>
          <p:cNvCxnSpPr>
            <a:cxnSpLocks/>
          </p:cNvCxnSpPr>
          <p:nvPr/>
        </p:nvCxnSpPr>
        <p:spPr>
          <a:xfrm flipV="1">
            <a:off x="3423841" y="2235692"/>
            <a:ext cx="0" cy="34043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A92A75C8-015B-D571-AA2D-FDED433AB183}"/>
              </a:ext>
            </a:extLst>
          </p:cNvPr>
          <p:cNvCxnSpPr>
            <a:cxnSpLocks/>
          </p:cNvCxnSpPr>
          <p:nvPr/>
        </p:nvCxnSpPr>
        <p:spPr>
          <a:xfrm flipV="1">
            <a:off x="1547664" y="2576124"/>
            <a:ext cx="0" cy="89999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7A2B48A0-CDA9-301C-58B7-6A5EFDC4D60B}"/>
              </a:ext>
            </a:extLst>
          </p:cNvPr>
          <p:cNvCxnSpPr>
            <a:cxnSpLocks/>
          </p:cNvCxnSpPr>
          <p:nvPr/>
        </p:nvCxnSpPr>
        <p:spPr>
          <a:xfrm flipV="1">
            <a:off x="4128643" y="2576124"/>
            <a:ext cx="0" cy="899998"/>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260CE7BB-034F-5802-EF3D-ED36F219EFB5}"/>
              </a:ext>
            </a:extLst>
          </p:cNvPr>
          <p:cNvSpPr/>
          <p:nvPr/>
        </p:nvSpPr>
        <p:spPr>
          <a:xfrm>
            <a:off x="415355" y="3152192"/>
            <a:ext cx="1996405" cy="1287286"/>
          </a:xfrm>
          <a:prstGeom prst="rect">
            <a:avLst/>
          </a:prstGeom>
          <a:solidFill>
            <a:schemeClr val="tx2">
              <a:lumMod val="75000"/>
            </a:schemeClr>
          </a:solidFill>
          <a:ln w="25400">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41" name="Groupe 40">
            <a:extLst>
              <a:ext uri="{FF2B5EF4-FFF2-40B4-BE49-F238E27FC236}">
                <a16:creationId xmlns:a16="http://schemas.microsoft.com/office/drawing/2014/main" id="{5F673F24-A94D-062E-9671-B10EDB9AFCC2}"/>
              </a:ext>
            </a:extLst>
          </p:cNvPr>
          <p:cNvGrpSpPr/>
          <p:nvPr/>
        </p:nvGrpSpPr>
        <p:grpSpPr>
          <a:xfrm>
            <a:off x="3295675" y="3152191"/>
            <a:ext cx="1996405" cy="1296142"/>
            <a:chOff x="2699792" y="3219825"/>
            <a:chExt cx="1996405" cy="1296142"/>
          </a:xfrm>
        </p:grpSpPr>
        <p:sp>
          <p:nvSpPr>
            <p:cNvPr id="42" name="Rectangle 41">
              <a:extLst>
                <a:ext uri="{FF2B5EF4-FFF2-40B4-BE49-F238E27FC236}">
                  <a16:creationId xmlns:a16="http://schemas.microsoft.com/office/drawing/2014/main" id="{FF40854F-74F8-6930-0133-C2976143B987}"/>
                </a:ext>
              </a:extLst>
            </p:cNvPr>
            <p:cNvSpPr/>
            <p:nvPr/>
          </p:nvSpPr>
          <p:spPr>
            <a:xfrm>
              <a:off x="2699792" y="3219825"/>
              <a:ext cx="1996405" cy="1296142"/>
            </a:xfrm>
            <a:prstGeom prst="rect">
              <a:avLst/>
            </a:prstGeom>
            <a:gradFill>
              <a:gsLst>
                <a:gs pos="8000">
                  <a:srgbClr val="0067B1"/>
                </a:gs>
                <a:gs pos="56000">
                  <a:schemeClr val="accent1">
                    <a:lumMod val="40000"/>
                    <a:lumOff val="60000"/>
                  </a:schemeClr>
                </a:gs>
                <a:gs pos="98000">
                  <a:schemeClr val="accent1">
                    <a:lumMod val="20000"/>
                    <a:lumOff val="80000"/>
                  </a:schemeClr>
                </a:gs>
              </a:gsLst>
              <a:path path="circle">
                <a:fillToRect r="100000" b="100000"/>
              </a:path>
            </a:gradFill>
            <a:ln w="254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43" name="Image 42" descr="Une image contenant texte, équipement électronique, ordinateur&#10;&#10;Description générée automatiquement">
              <a:extLst>
                <a:ext uri="{FF2B5EF4-FFF2-40B4-BE49-F238E27FC236}">
                  <a16:creationId xmlns:a16="http://schemas.microsoft.com/office/drawing/2014/main" id="{6E99B278-F3C1-5BF7-F627-444904075C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1867" y="3321146"/>
              <a:ext cx="1902762" cy="1075787"/>
            </a:xfrm>
            <a:prstGeom prst="rect">
              <a:avLst/>
            </a:prstGeom>
            <a:effectLst>
              <a:softEdge rad="127000"/>
            </a:effectLst>
          </p:spPr>
        </p:pic>
      </p:grpSp>
      <p:pic>
        <p:nvPicPr>
          <p:cNvPr id="44" name="Image 43">
            <a:extLst>
              <a:ext uri="{FF2B5EF4-FFF2-40B4-BE49-F238E27FC236}">
                <a16:creationId xmlns:a16="http://schemas.microsoft.com/office/drawing/2014/main" id="{6191A67E-E8BF-E004-4DCD-CD45C34EA885}"/>
              </a:ext>
            </a:extLst>
          </p:cNvPr>
          <p:cNvPicPr>
            <a:picLocks noChangeAspect="1"/>
          </p:cNvPicPr>
          <p:nvPr/>
        </p:nvPicPr>
        <p:blipFill>
          <a:blip r:embed="rId5"/>
          <a:stretch>
            <a:fillRect/>
          </a:stretch>
        </p:blipFill>
        <p:spPr>
          <a:xfrm>
            <a:off x="452656" y="3240436"/>
            <a:ext cx="1910516" cy="1080118"/>
          </a:xfrm>
          <a:prstGeom prst="rect">
            <a:avLst/>
          </a:prstGeom>
          <a:effectLst>
            <a:softEdge rad="127000"/>
          </a:effectLst>
        </p:spPr>
      </p:pic>
      <p:sp>
        <p:nvSpPr>
          <p:cNvPr id="46" name="ZoneTexte 45">
            <a:extLst>
              <a:ext uri="{FF2B5EF4-FFF2-40B4-BE49-F238E27FC236}">
                <a16:creationId xmlns:a16="http://schemas.microsoft.com/office/drawing/2014/main" id="{7A097F37-A096-294A-4E44-25F235064DA6}"/>
              </a:ext>
            </a:extLst>
          </p:cNvPr>
          <p:cNvSpPr txBox="1"/>
          <p:nvPr/>
        </p:nvSpPr>
        <p:spPr>
          <a:xfrm>
            <a:off x="1846540" y="1506007"/>
            <a:ext cx="1069276" cy="584775"/>
          </a:xfrm>
          <a:prstGeom prst="rect">
            <a:avLst/>
          </a:prstGeom>
          <a:solidFill>
            <a:schemeClr val="bg1">
              <a:lumMod val="95000"/>
              <a:alpha val="68000"/>
            </a:schemeClr>
          </a:solidFill>
        </p:spPr>
        <p:txBody>
          <a:bodyPr wrap="square" rtlCol="0">
            <a:spAutoFit/>
          </a:bodyPr>
          <a:lstStyle/>
          <a:p>
            <a:pPr fontAlgn="base">
              <a:spcBef>
                <a:spcPct val="0"/>
              </a:spcBef>
              <a:spcAft>
                <a:spcPct val="0"/>
              </a:spcAft>
              <a:defRPr/>
            </a:pPr>
            <a:r>
              <a:rPr lang="fr-FR" sz="800" kern="0" dirty="0">
                <a:solidFill>
                  <a:srgbClr val="000000"/>
                </a:solidFill>
              </a:rPr>
              <a:t>Acquisition</a:t>
            </a:r>
          </a:p>
          <a:p>
            <a:pPr fontAlgn="base">
              <a:spcBef>
                <a:spcPct val="0"/>
              </a:spcBef>
              <a:spcAft>
                <a:spcPct val="0"/>
              </a:spcAft>
              <a:defRPr/>
            </a:pPr>
            <a:r>
              <a:rPr lang="fr-FR" sz="800" kern="0" dirty="0">
                <a:solidFill>
                  <a:srgbClr val="000000"/>
                </a:solidFill>
              </a:rPr>
              <a:t>Traitement</a:t>
            </a:r>
          </a:p>
          <a:p>
            <a:pPr fontAlgn="base">
              <a:spcBef>
                <a:spcPct val="0"/>
              </a:spcBef>
              <a:spcAft>
                <a:spcPct val="0"/>
              </a:spcAft>
              <a:defRPr/>
            </a:pPr>
            <a:r>
              <a:rPr lang="fr-FR" sz="800" kern="0" dirty="0">
                <a:solidFill>
                  <a:srgbClr val="000000"/>
                </a:solidFill>
              </a:rPr>
              <a:t>Base de données</a:t>
            </a:r>
          </a:p>
          <a:p>
            <a:pPr fontAlgn="base">
              <a:spcBef>
                <a:spcPct val="0"/>
              </a:spcBef>
              <a:spcAft>
                <a:spcPct val="0"/>
              </a:spcAft>
              <a:defRPr/>
            </a:pPr>
            <a:r>
              <a:rPr lang="fr-FR" sz="800" kern="0" dirty="0">
                <a:solidFill>
                  <a:srgbClr val="000000"/>
                </a:solidFill>
              </a:rPr>
              <a:t>Exploitation </a:t>
            </a:r>
          </a:p>
        </p:txBody>
      </p:sp>
      <p:sp>
        <p:nvSpPr>
          <p:cNvPr id="4" name="Rectangle 3">
            <a:extLst>
              <a:ext uri="{FF2B5EF4-FFF2-40B4-BE49-F238E27FC236}">
                <a16:creationId xmlns:a16="http://schemas.microsoft.com/office/drawing/2014/main" id="{BF3DDC67-5E83-0B38-47AA-A3B39758A333}"/>
              </a:ext>
            </a:extLst>
          </p:cNvPr>
          <p:cNvSpPr/>
          <p:nvPr/>
        </p:nvSpPr>
        <p:spPr bwMode="auto">
          <a:xfrm>
            <a:off x="5034123" y="1275606"/>
            <a:ext cx="3816506" cy="953818"/>
          </a:xfrm>
          <a:prstGeom prst="rect">
            <a:avLst/>
          </a:prstGeom>
          <a:solidFill>
            <a:srgbClr val="DBBCA5"/>
          </a:solidFill>
          <a:ln w="9525" cap="flat" cmpd="sng" algn="ctr">
            <a:solidFill>
              <a:schemeClr val="accent1">
                <a:lumMod val="75000"/>
              </a:schemeClr>
            </a:solidFill>
            <a:prstDash val="lg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pic>
        <p:nvPicPr>
          <p:cNvPr id="5" name="Image 4">
            <a:extLst>
              <a:ext uri="{FF2B5EF4-FFF2-40B4-BE49-F238E27FC236}">
                <a16:creationId xmlns:a16="http://schemas.microsoft.com/office/drawing/2014/main" id="{44EAE36B-2872-39BD-AF83-FC21472E89C7}"/>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84783" y="1743709"/>
            <a:ext cx="331701" cy="456728"/>
          </a:xfrm>
          <a:prstGeom prst="rect">
            <a:avLst/>
          </a:prstGeom>
        </p:spPr>
      </p:pic>
      <p:sp>
        <p:nvSpPr>
          <p:cNvPr id="6" name="Rectangle 5">
            <a:extLst>
              <a:ext uri="{FF2B5EF4-FFF2-40B4-BE49-F238E27FC236}">
                <a16:creationId xmlns:a16="http://schemas.microsoft.com/office/drawing/2014/main" id="{5623A3D1-5860-86F9-F223-F3FD8A57D9B8}"/>
              </a:ext>
            </a:extLst>
          </p:cNvPr>
          <p:cNvSpPr/>
          <p:nvPr/>
        </p:nvSpPr>
        <p:spPr bwMode="auto">
          <a:xfrm>
            <a:off x="8595528" y="1283098"/>
            <a:ext cx="255101" cy="938835"/>
          </a:xfrm>
          <a:prstGeom prst="rect">
            <a:avLst/>
          </a:prstGeom>
          <a:solidFill>
            <a:srgbClr val="CC66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sp>
        <p:nvSpPr>
          <p:cNvPr id="7" name="ZoneTexte 6">
            <a:extLst>
              <a:ext uri="{FF2B5EF4-FFF2-40B4-BE49-F238E27FC236}">
                <a16:creationId xmlns:a16="http://schemas.microsoft.com/office/drawing/2014/main" id="{E1682386-C1F4-2ED5-0367-D13011E7FF37}"/>
              </a:ext>
            </a:extLst>
          </p:cNvPr>
          <p:cNvSpPr txBox="1"/>
          <p:nvPr/>
        </p:nvSpPr>
        <p:spPr>
          <a:xfrm>
            <a:off x="5031301" y="1291336"/>
            <a:ext cx="1772947" cy="215444"/>
          </a:xfrm>
          <a:prstGeom prst="rect">
            <a:avLst/>
          </a:prstGeom>
          <a:noFill/>
        </p:spPr>
        <p:txBody>
          <a:bodyPr wrap="square" rtlCol="0">
            <a:spAutoFit/>
          </a:bodyPr>
          <a:lstStyle/>
          <a:p>
            <a:pPr fontAlgn="base">
              <a:spcBef>
                <a:spcPct val="0"/>
              </a:spcBef>
              <a:spcAft>
                <a:spcPct val="0"/>
              </a:spcAft>
              <a:defRPr/>
            </a:pPr>
            <a:r>
              <a:rPr lang="fr-FR" sz="800" b="1" kern="0" dirty="0">
                <a:solidFill>
                  <a:srgbClr val="000000"/>
                </a:solidFill>
              </a:rPr>
              <a:t>Poste client 2</a:t>
            </a:r>
          </a:p>
        </p:txBody>
      </p:sp>
      <p:pic>
        <p:nvPicPr>
          <p:cNvPr id="8" name="Image 7">
            <a:extLst>
              <a:ext uri="{FF2B5EF4-FFF2-40B4-BE49-F238E27FC236}">
                <a16:creationId xmlns:a16="http://schemas.microsoft.com/office/drawing/2014/main" id="{81D0FD10-1608-7B84-09A0-9219C2C7B481}"/>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78541" y="1615026"/>
            <a:ext cx="935931" cy="535338"/>
          </a:xfrm>
          <a:prstGeom prst="rect">
            <a:avLst/>
          </a:prstGeom>
        </p:spPr>
      </p:pic>
      <p:sp>
        <p:nvSpPr>
          <p:cNvPr id="20" name="Rectangle 19">
            <a:extLst>
              <a:ext uri="{FF2B5EF4-FFF2-40B4-BE49-F238E27FC236}">
                <a16:creationId xmlns:a16="http://schemas.microsoft.com/office/drawing/2014/main" id="{7F76CBA9-95C3-F2E7-8DF6-B58EA61A5677}"/>
              </a:ext>
            </a:extLst>
          </p:cNvPr>
          <p:cNvSpPr/>
          <p:nvPr/>
        </p:nvSpPr>
        <p:spPr bwMode="auto">
          <a:xfrm>
            <a:off x="2806244" y="1289366"/>
            <a:ext cx="231910" cy="938835"/>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800" kern="0">
              <a:solidFill>
                <a:srgbClr val="000000"/>
              </a:solidFill>
            </a:endParaRPr>
          </a:p>
        </p:txBody>
      </p:sp>
      <p:pic>
        <p:nvPicPr>
          <p:cNvPr id="10" name="Picture 2" descr="C:\Users\pierre-nicolas.caron\Documents\Chubb\Gamme Résonance\Optima Vision\images ecrans Optima Vision\Optima Vision - ecran plan niveau.bmp">
            <a:extLst>
              <a:ext uri="{FF2B5EF4-FFF2-40B4-BE49-F238E27FC236}">
                <a16:creationId xmlns:a16="http://schemas.microsoft.com/office/drawing/2014/main" id="{417B7361-DFEC-5F8C-9921-41A4248E07C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3036" y="1568896"/>
            <a:ext cx="1038994" cy="58414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e 22">
            <a:extLst>
              <a:ext uri="{FF2B5EF4-FFF2-40B4-BE49-F238E27FC236}">
                <a16:creationId xmlns:a16="http://schemas.microsoft.com/office/drawing/2014/main" id="{3DD98CEF-7948-67D1-D72A-ADEDAE5231D3}"/>
              </a:ext>
            </a:extLst>
          </p:cNvPr>
          <p:cNvGrpSpPr/>
          <p:nvPr/>
        </p:nvGrpSpPr>
        <p:grpSpPr>
          <a:xfrm>
            <a:off x="3185322" y="1659147"/>
            <a:ext cx="1166925" cy="547558"/>
            <a:chOff x="3185322" y="1726781"/>
            <a:chExt cx="1166925" cy="547558"/>
          </a:xfrm>
        </p:grpSpPr>
        <p:pic>
          <p:nvPicPr>
            <p:cNvPr id="31" name="Image 30">
              <a:extLst>
                <a:ext uri="{FF2B5EF4-FFF2-40B4-BE49-F238E27FC236}">
                  <a16:creationId xmlns:a16="http://schemas.microsoft.com/office/drawing/2014/main" id="{91F0B7C1-182B-E1D7-B6B0-F29F7DD7EC31}"/>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85322" y="1817611"/>
              <a:ext cx="331701" cy="456728"/>
            </a:xfrm>
            <a:prstGeom prst="rect">
              <a:avLst/>
            </a:prstGeom>
          </p:spPr>
        </p:pic>
        <p:pic>
          <p:nvPicPr>
            <p:cNvPr id="14" name="Image 13" descr="Une image contenant texte, équipement électronique, afficher, ordinateur&#10;&#10;Description générée automatiquement">
              <a:extLst>
                <a:ext uri="{FF2B5EF4-FFF2-40B4-BE49-F238E27FC236}">
                  <a16:creationId xmlns:a16="http://schemas.microsoft.com/office/drawing/2014/main" id="{717FDE47-D39C-F3D9-4609-8C73AF961F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705070" y="1726781"/>
              <a:ext cx="647177" cy="442938"/>
            </a:xfrm>
            <a:prstGeom prst="rect">
              <a:avLst/>
            </a:prstGeom>
          </p:spPr>
        </p:pic>
      </p:grpSp>
      <p:grpSp>
        <p:nvGrpSpPr>
          <p:cNvPr id="21" name="Groupe 20">
            <a:extLst>
              <a:ext uri="{FF2B5EF4-FFF2-40B4-BE49-F238E27FC236}">
                <a16:creationId xmlns:a16="http://schemas.microsoft.com/office/drawing/2014/main" id="{2EE5999D-C746-521D-BF42-AF259DAAC26B}"/>
              </a:ext>
            </a:extLst>
          </p:cNvPr>
          <p:cNvGrpSpPr/>
          <p:nvPr/>
        </p:nvGrpSpPr>
        <p:grpSpPr>
          <a:xfrm>
            <a:off x="452656" y="1627737"/>
            <a:ext cx="1319197" cy="578968"/>
            <a:chOff x="452656" y="1695371"/>
            <a:chExt cx="1319197" cy="578968"/>
          </a:xfrm>
        </p:grpSpPr>
        <p:pic>
          <p:nvPicPr>
            <p:cNvPr id="24" name="Image 23">
              <a:extLst>
                <a:ext uri="{FF2B5EF4-FFF2-40B4-BE49-F238E27FC236}">
                  <a16:creationId xmlns:a16="http://schemas.microsoft.com/office/drawing/2014/main" id="{5573C5DF-6815-6EAA-8CF0-8D4A87A135EF}"/>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656" y="1817611"/>
              <a:ext cx="331701" cy="456728"/>
            </a:xfrm>
            <a:prstGeom prst="rect">
              <a:avLst/>
            </a:prstGeom>
          </p:spPr>
        </p:pic>
        <p:pic>
          <p:nvPicPr>
            <p:cNvPr id="28" name="Image 27">
              <a:extLst>
                <a:ext uri="{FF2B5EF4-FFF2-40B4-BE49-F238E27FC236}">
                  <a16:creationId xmlns:a16="http://schemas.microsoft.com/office/drawing/2014/main" id="{CD5ED74E-1ECB-781F-D46E-E1190B250A0D}"/>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5922" y="1695371"/>
              <a:ext cx="935931" cy="535338"/>
            </a:xfrm>
            <a:prstGeom prst="rect">
              <a:avLst/>
            </a:prstGeom>
          </p:spPr>
        </p:pic>
        <p:pic>
          <p:nvPicPr>
            <p:cNvPr id="18" name="Image 17" descr="Une image contenant texte, intérieur, équipement électronique, afficher&#10;&#10;Description générée automatiquement">
              <a:extLst>
                <a:ext uri="{FF2B5EF4-FFF2-40B4-BE49-F238E27FC236}">
                  <a16:creationId xmlns:a16="http://schemas.microsoft.com/office/drawing/2014/main" id="{765A0F32-D7E0-5306-E396-38BD73947AA4}"/>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951049" y="1726781"/>
              <a:ext cx="677059" cy="400227"/>
            </a:xfrm>
            <a:prstGeom prst="rect">
              <a:avLst/>
            </a:prstGeom>
          </p:spPr>
        </p:pic>
      </p:grpSp>
      <p:pic>
        <p:nvPicPr>
          <p:cNvPr id="25" name="Image 24" descr="Une image contenant texte, équipement électronique, afficher, ordinateur&#10;&#10;Description générée automatiquement">
            <a:extLst>
              <a:ext uri="{FF2B5EF4-FFF2-40B4-BE49-F238E27FC236}">
                <a16:creationId xmlns:a16="http://schemas.microsoft.com/office/drawing/2014/main" id="{65611051-C3CC-5C98-6EB2-79F8E984E4F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16607" y="1641498"/>
            <a:ext cx="647177" cy="442938"/>
          </a:xfrm>
          <a:prstGeom prst="rect">
            <a:avLst/>
          </a:prstGeom>
        </p:spPr>
      </p:pic>
      <p:pic>
        <p:nvPicPr>
          <p:cNvPr id="47" name="Image 46">
            <a:extLst>
              <a:ext uri="{FF2B5EF4-FFF2-40B4-BE49-F238E27FC236}">
                <a16:creationId xmlns:a16="http://schemas.microsoft.com/office/drawing/2014/main" id="{60C60840-F77B-1BA2-1C1D-E08943799F5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20555" y="1562105"/>
            <a:ext cx="1051468" cy="584149"/>
          </a:xfrm>
          <a:prstGeom prst="rect">
            <a:avLst/>
          </a:prstGeom>
        </p:spPr>
      </p:pic>
      <p:cxnSp>
        <p:nvCxnSpPr>
          <p:cNvPr id="51" name="Connecteur droit 50">
            <a:extLst>
              <a:ext uri="{FF2B5EF4-FFF2-40B4-BE49-F238E27FC236}">
                <a16:creationId xmlns:a16="http://schemas.microsoft.com/office/drawing/2014/main" id="{C6AA26B6-C813-1F83-5D5C-7EC7FFAFECA7}"/>
              </a:ext>
            </a:extLst>
          </p:cNvPr>
          <p:cNvCxnSpPr>
            <a:cxnSpLocks/>
          </p:cNvCxnSpPr>
          <p:nvPr/>
        </p:nvCxnSpPr>
        <p:spPr>
          <a:xfrm flipV="1">
            <a:off x="5481488" y="2235692"/>
            <a:ext cx="0" cy="34043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9" name="Espace réservé du numéro de diapositive 8">
            <a:extLst>
              <a:ext uri="{FF2B5EF4-FFF2-40B4-BE49-F238E27FC236}">
                <a16:creationId xmlns:a16="http://schemas.microsoft.com/office/drawing/2014/main" id="{AD6D1922-7BAC-AF53-7E0E-219A16F4D31D}"/>
              </a:ext>
            </a:extLst>
          </p:cNvPr>
          <p:cNvSpPr>
            <a:spLocks noGrp="1"/>
          </p:cNvSpPr>
          <p:nvPr>
            <p:ph type="sldNum" sz="quarter" idx="4"/>
          </p:nvPr>
        </p:nvSpPr>
        <p:spPr/>
        <p:txBody>
          <a:bodyPr/>
          <a:lstStyle/>
          <a:p>
            <a:fld id="{BE375096-6367-4A46-9B35-1C341654C780}" type="slidenum">
              <a:rPr lang="en-US" smtClean="0"/>
              <a:pPr/>
              <a:t>9</a:t>
            </a:fld>
            <a:endParaRPr lang="en-US" dirty="0"/>
          </a:p>
        </p:txBody>
      </p:sp>
      <p:sp>
        <p:nvSpPr>
          <p:cNvPr id="12" name="ZoneTexte 11">
            <a:extLst>
              <a:ext uri="{FF2B5EF4-FFF2-40B4-BE49-F238E27FC236}">
                <a16:creationId xmlns:a16="http://schemas.microsoft.com/office/drawing/2014/main" id="{921C639C-AC85-A884-0354-D7CE1CBDB157}"/>
              </a:ext>
            </a:extLst>
          </p:cNvPr>
          <p:cNvSpPr txBox="1"/>
          <p:nvPr/>
        </p:nvSpPr>
        <p:spPr>
          <a:xfrm>
            <a:off x="1233709" y="2357422"/>
            <a:ext cx="1152128" cy="200055"/>
          </a:xfrm>
          <a:prstGeom prst="rect">
            <a:avLst/>
          </a:prstGeom>
          <a:noFill/>
        </p:spPr>
        <p:txBody>
          <a:bodyPr wrap="square" rtlCol="0">
            <a:spAutoFit/>
          </a:bodyPr>
          <a:lstStyle/>
          <a:p>
            <a:pPr fontAlgn="base">
              <a:spcBef>
                <a:spcPct val="0"/>
              </a:spcBef>
              <a:spcAft>
                <a:spcPct val="0"/>
              </a:spcAft>
              <a:defRPr/>
            </a:pPr>
            <a:r>
              <a:rPr lang="fr-FR" sz="700" i="1" kern="0" dirty="0">
                <a:solidFill>
                  <a:schemeClr val="tx2"/>
                </a:solidFill>
              </a:rPr>
              <a:t>LAN (Ethernet TCP/IP)</a:t>
            </a:r>
          </a:p>
        </p:txBody>
      </p:sp>
      <p:sp>
        <p:nvSpPr>
          <p:cNvPr id="13" name="ZoneTexte 12">
            <a:extLst>
              <a:ext uri="{FF2B5EF4-FFF2-40B4-BE49-F238E27FC236}">
                <a16:creationId xmlns:a16="http://schemas.microsoft.com/office/drawing/2014/main" id="{4C7128E0-1CAA-66AE-B794-DC4852E527AE}"/>
              </a:ext>
            </a:extLst>
          </p:cNvPr>
          <p:cNvSpPr txBox="1"/>
          <p:nvPr/>
        </p:nvSpPr>
        <p:spPr>
          <a:xfrm>
            <a:off x="1149891" y="3003798"/>
            <a:ext cx="807585" cy="307777"/>
          </a:xfrm>
          <a:prstGeom prst="rect">
            <a:avLst/>
          </a:prstGeom>
          <a:solidFill>
            <a:schemeClr val="accent2">
              <a:lumMod val="20000"/>
              <a:lumOff val="80000"/>
              <a:alpha val="95000"/>
            </a:schemeClr>
          </a:solidFill>
        </p:spPr>
        <p:txBody>
          <a:bodyPr wrap="square" rtlCol="0">
            <a:spAutoFit/>
          </a:bodyPr>
          <a:lstStyle/>
          <a:p>
            <a:pPr algn="ctr" fontAlgn="base">
              <a:spcBef>
                <a:spcPct val="0"/>
              </a:spcBef>
              <a:spcAft>
                <a:spcPct val="0"/>
              </a:spcAft>
              <a:defRPr/>
            </a:pPr>
            <a:r>
              <a:rPr lang="fr-FR" sz="700" i="1" kern="0" dirty="0">
                <a:solidFill>
                  <a:schemeClr val="tx2"/>
                </a:solidFill>
              </a:rPr>
              <a:t>Interface </a:t>
            </a:r>
          </a:p>
          <a:p>
            <a:pPr algn="ctr" fontAlgn="base">
              <a:spcBef>
                <a:spcPct val="0"/>
              </a:spcBef>
              <a:spcAft>
                <a:spcPct val="0"/>
              </a:spcAft>
              <a:defRPr/>
            </a:pPr>
            <a:r>
              <a:rPr lang="fr-FR" sz="700" i="1" kern="0" dirty="0" err="1">
                <a:solidFill>
                  <a:schemeClr val="tx2"/>
                </a:solidFill>
              </a:rPr>
              <a:t>Lon</a:t>
            </a:r>
            <a:r>
              <a:rPr lang="fr-FR" sz="700" i="1" kern="0" dirty="0">
                <a:solidFill>
                  <a:schemeClr val="tx2"/>
                </a:solidFill>
              </a:rPr>
              <a:t> - TCP/IP</a:t>
            </a:r>
          </a:p>
        </p:txBody>
      </p:sp>
    </p:spTree>
    <p:extLst>
      <p:ext uri="{BB962C8B-B14F-4D97-AF65-F5344CB8AC3E}">
        <p14:creationId xmlns:p14="http://schemas.microsoft.com/office/powerpoint/2010/main" val="6852139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Chubb-Dec22">
  <a:themeElements>
    <a:clrScheme name="Chubb-test-dec22">
      <a:dk1>
        <a:srgbClr val="000000"/>
      </a:dk1>
      <a:lt1>
        <a:srgbClr val="FFFFFF"/>
      </a:lt1>
      <a:dk2>
        <a:srgbClr val="0067B1"/>
      </a:dk2>
      <a:lt2>
        <a:srgbClr val="FFFFFF"/>
      </a:lt2>
      <a:accent1>
        <a:srgbClr val="0067B1"/>
      </a:accent1>
      <a:accent2>
        <a:srgbClr val="97CDE1"/>
      </a:accent2>
      <a:accent3>
        <a:srgbClr val="C3C3C7"/>
      </a:accent3>
      <a:accent4>
        <a:srgbClr val="868686"/>
      </a:accent4>
      <a:accent5>
        <a:srgbClr val="F92745"/>
      </a:accent5>
      <a:accent6>
        <a:srgbClr val="1DB390"/>
      </a:accent6>
      <a:hlink>
        <a:srgbClr val="FF9900"/>
      </a:hlink>
      <a:folHlink>
        <a:srgbClr val="F9274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100" dirty="0" err="1" smtClean="0"/>
        </a:defPPr>
      </a:lstStyle>
    </a:txDef>
  </a:objectDefaults>
  <a:extraClrSchemeLst/>
  <a:custClrLst>
    <a:custClr name="Chubb blue">
      <a:srgbClr val="0067B1"/>
    </a:custClr>
    <a:custClr name="Innovation blue">
      <a:srgbClr val="00A0E4"/>
    </a:custClr>
    <a:custClr name="Fire red">
      <a:srgbClr val="F92745"/>
    </a:custClr>
    <a:custClr name="ESG green">
      <a:srgbClr val="1DB390"/>
    </a:custClr>
    <a:custClr name="Security grey">
      <a:srgbClr val="868686"/>
    </a:custClr>
    <a:custClr name="People orange">
      <a:srgbClr val="FF9900"/>
    </a:custClr>
    <a:custClr name="Vision+ green">
      <a:srgbClr val="58B031"/>
    </a:custClr>
    <a:custClr name="Soft blue">
      <a:srgbClr val="97CDE1"/>
    </a:custClr>
    <a:custClr name="Yellow">
      <a:srgbClr val="F6CB46"/>
    </a:custClr>
    <a:custClr name="Soft grey">
      <a:srgbClr val="C3C3C7"/>
    </a:custClr>
    <a:custClr name="Seafoam">
      <a:srgbClr val="6BCC94"/>
    </a:custClr>
    <a:custClr name="Nude">
      <a:srgbClr val="E5CFBF"/>
    </a:custClr>
  </a:custClrLst>
  <a:extLst>
    <a:ext uri="{05A4C25C-085E-4340-85A3-A5531E510DB2}">
      <thm15:themeFamily xmlns:thm15="http://schemas.microsoft.com/office/thememl/2012/main" name="Romola-v1" id="{6F026CD1-82BA-4210-AA95-7C51B50889F2}" vid="{F145A1CA-3500-4D7F-B498-3DD93CC30C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2196</TotalTime>
  <Words>1662</Words>
  <Application>Microsoft Office PowerPoint</Application>
  <PresentationFormat>Affichage à l'écran (16:9)</PresentationFormat>
  <Paragraphs>395</Paragraphs>
  <Slides>26</Slides>
  <Notes>4</Notes>
  <HiddenSlides>1</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26</vt:i4>
      </vt:variant>
    </vt:vector>
  </HeadingPairs>
  <TitlesOfParts>
    <vt:vector size="32" baseType="lpstr">
      <vt:lpstr>Arial</vt:lpstr>
      <vt:lpstr>Calibri</vt:lpstr>
      <vt:lpstr>HelveticaNeueLTPro-LtCn</vt:lpstr>
      <vt:lpstr>Times New Roman</vt:lpstr>
      <vt:lpstr>Wingdings</vt:lpstr>
      <vt:lpstr>1_Chubb-Dec22</vt:lpstr>
      <vt:lpstr>Gamme OPTIMA VISION</vt:lpstr>
      <vt:lpstr>Optima Vision, unité d’aide à l’exploitation</vt:lpstr>
      <vt:lpstr>OPTIMA VISION, unité d’aide à l’exploitation</vt:lpstr>
      <vt:lpstr>Gamme OPTIMA VISION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Gamme OPTIMA VISION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lpstr>Optima Vision, unité d’aide à l’exploitation</vt:lpstr>
    </vt:vector>
  </TitlesOfParts>
  <Company>United Technologies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Logistique</dc:title>
  <dc:creator>Administrator</dc:creator>
  <cp:lastModifiedBy>Caron, Pierre Nicolas</cp:lastModifiedBy>
  <cp:revision>685</cp:revision>
  <cp:lastPrinted>2017-02-21T10:40:43Z</cp:lastPrinted>
  <dcterms:created xsi:type="dcterms:W3CDTF">2017-01-18T15:57:05Z</dcterms:created>
  <dcterms:modified xsi:type="dcterms:W3CDTF">2023-03-27T13:22:41Z</dcterms:modified>
</cp:coreProperties>
</file>